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60" r:id="rId7"/>
    <p:sldId id="261" r:id="rId8"/>
    <p:sldId id="258" r:id="rId9"/>
    <p:sldId id="263" r:id="rId10"/>
    <p:sldId id="259" r:id="rId11"/>
    <p:sldId id="265" r:id="rId12"/>
    <p:sldId id="264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398FF2-AD5B-496D-94D5-757C865ECE1E}" v="10" dt="2023-11-07T09:40:20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1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uberger Kristian" userId="6ddf127f-3e01-4dcf-86d2-e0dd857210de" providerId="ADAL" clId="{E6398FF2-AD5B-496D-94D5-757C865ECE1E}"/>
    <pc:docChg chg="modSld">
      <pc:chgData name="Heuberger Kristian" userId="6ddf127f-3e01-4dcf-86d2-e0dd857210de" providerId="ADAL" clId="{E6398FF2-AD5B-496D-94D5-757C865ECE1E}" dt="2023-11-07T09:40:20.409" v="25" actId="478"/>
      <pc:docMkLst>
        <pc:docMk/>
      </pc:docMkLst>
      <pc:sldChg chg="addSp modSp mod">
        <pc:chgData name="Heuberger Kristian" userId="6ddf127f-3e01-4dcf-86d2-e0dd857210de" providerId="ADAL" clId="{E6398FF2-AD5B-496D-94D5-757C865ECE1E}" dt="2023-11-07T09:29:06.116" v="19" actId="1076"/>
        <pc:sldMkLst>
          <pc:docMk/>
          <pc:sldMk cId="801351118" sldId="256"/>
        </pc:sldMkLst>
        <pc:spChg chg="add mod">
          <ac:chgData name="Heuberger Kristian" userId="6ddf127f-3e01-4dcf-86d2-e0dd857210de" providerId="ADAL" clId="{E6398FF2-AD5B-496D-94D5-757C865ECE1E}" dt="2023-11-07T09:29:06.116" v="19" actId="1076"/>
          <ac:spMkLst>
            <pc:docMk/>
            <pc:sldMk cId="801351118" sldId="256"/>
            <ac:spMk id="4" creationId="{182350FF-78B1-A636-606F-F2168EE75CAB}"/>
          </ac:spMkLst>
        </pc:spChg>
      </pc:sldChg>
      <pc:sldChg chg="modSp">
        <pc:chgData name="Heuberger Kristian" userId="6ddf127f-3e01-4dcf-86d2-e0dd857210de" providerId="ADAL" clId="{E6398FF2-AD5B-496D-94D5-757C865ECE1E}" dt="2023-11-07T09:40:20.409" v="25" actId="478"/>
        <pc:sldMkLst>
          <pc:docMk/>
          <pc:sldMk cId="1105637051" sldId="261"/>
        </pc:sldMkLst>
        <pc:graphicFrameChg chg="mod">
          <ac:chgData name="Heuberger Kristian" userId="6ddf127f-3e01-4dcf-86d2-e0dd857210de" providerId="ADAL" clId="{E6398FF2-AD5B-496D-94D5-757C865ECE1E}" dt="2023-11-07T09:40:20.409" v="25" actId="478"/>
          <ac:graphicFrameMkLst>
            <pc:docMk/>
            <pc:sldMk cId="1105637051" sldId="261"/>
            <ac:graphicFrameMk id="5" creationId="{A0E9783A-BA2A-C726-CC33-7D6A781C8FD6}"/>
          </ac:graphicFrameMkLst>
        </pc:graphicFrameChg>
      </pc:sldChg>
      <pc:sldChg chg="modSp">
        <pc:chgData name="Heuberger Kristian" userId="6ddf127f-3e01-4dcf-86d2-e0dd857210de" providerId="ADAL" clId="{E6398FF2-AD5B-496D-94D5-757C865ECE1E}" dt="2023-11-07T09:30:45.825" v="20"/>
        <pc:sldMkLst>
          <pc:docMk/>
          <pc:sldMk cId="2504525934" sldId="263"/>
        </pc:sldMkLst>
        <pc:spChg chg="mod">
          <ac:chgData name="Heuberger Kristian" userId="6ddf127f-3e01-4dcf-86d2-e0dd857210de" providerId="ADAL" clId="{E6398FF2-AD5B-496D-94D5-757C865ECE1E}" dt="2023-11-07T09:30:45.825" v="20"/>
          <ac:spMkLst>
            <pc:docMk/>
            <pc:sldMk cId="2504525934" sldId="263"/>
            <ac:spMk id="4" creationId="{986C4363-14BE-9628-2B51-CAA500FA9EA6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4A6BE-A8B4-45D8-90D2-310A3D993585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B7CB2B-3D9B-464E-B31A-847393C40A01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b="0" i="0"/>
            <a:t>Initialisierung</a:t>
          </a:r>
          <a:endParaRPr lang="en-US"/>
        </a:p>
      </dgm:t>
    </dgm:pt>
    <dgm:pt modelId="{615C66A3-5E11-4C38-B213-5F48C2B6FBAD}" type="parTrans" cxnId="{BAC70D4B-EC0C-4CA6-9CEE-73BCB337A067}">
      <dgm:prSet/>
      <dgm:spPr/>
      <dgm:t>
        <a:bodyPr/>
        <a:lstStyle/>
        <a:p>
          <a:endParaRPr lang="en-US"/>
        </a:p>
      </dgm:t>
    </dgm:pt>
    <dgm:pt modelId="{466D46E4-D6B6-4A40-A4A5-FF82E342F855}" type="sibTrans" cxnId="{BAC70D4B-EC0C-4CA6-9CEE-73BCB337A067}">
      <dgm:prSet/>
      <dgm:spPr/>
      <dgm:t>
        <a:bodyPr/>
        <a:lstStyle/>
        <a:p>
          <a:endParaRPr lang="en-US"/>
        </a:p>
      </dgm:t>
    </dgm:pt>
    <dgm:pt modelId="{13271E58-76D0-4FFF-B4D6-A1985667247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b="0" i="0"/>
            <a:t>Konzept</a:t>
          </a:r>
          <a:endParaRPr lang="en-US"/>
        </a:p>
      </dgm:t>
    </dgm:pt>
    <dgm:pt modelId="{461C5F4F-21B3-4423-8DEF-78248A86F177}" type="parTrans" cxnId="{2039ECBC-02CA-4063-8D17-9713DF1DB303}">
      <dgm:prSet/>
      <dgm:spPr/>
      <dgm:t>
        <a:bodyPr/>
        <a:lstStyle/>
        <a:p>
          <a:endParaRPr lang="en-US"/>
        </a:p>
      </dgm:t>
    </dgm:pt>
    <dgm:pt modelId="{67790854-BB78-448C-8E34-9881F1BE69AF}" type="sibTrans" cxnId="{2039ECBC-02CA-4063-8D17-9713DF1DB303}">
      <dgm:prSet/>
      <dgm:spPr/>
      <dgm:t>
        <a:bodyPr/>
        <a:lstStyle/>
        <a:p>
          <a:endParaRPr lang="en-US"/>
        </a:p>
      </dgm:t>
    </dgm:pt>
    <dgm:pt modelId="{7E940C98-1A32-4FB9-B797-44FDAE39943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b="0" i="0"/>
            <a:t>Realisierung</a:t>
          </a:r>
          <a:endParaRPr lang="en-US"/>
        </a:p>
      </dgm:t>
    </dgm:pt>
    <dgm:pt modelId="{90A64F64-2A41-4FB1-82A5-9C27555CF5D6}" type="parTrans" cxnId="{F5F13A8E-1E69-4C30-99FC-523128D80501}">
      <dgm:prSet/>
      <dgm:spPr/>
      <dgm:t>
        <a:bodyPr/>
        <a:lstStyle/>
        <a:p>
          <a:endParaRPr lang="en-US"/>
        </a:p>
      </dgm:t>
    </dgm:pt>
    <dgm:pt modelId="{AB0C295D-A34C-4C46-802E-32A3FBEDD07B}" type="sibTrans" cxnId="{F5F13A8E-1E69-4C30-99FC-523128D80501}">
      <dgm:prSet/>
      <dgm:spPr/>
      <dgm:t>
        <a:bodyPr/>
        <a:lstStyle/>
        <a:p>
          <a:endParaRPr lang="en-US"/>
        </a:p>
      </dgm:t>
    </dgm:pt>
    <dgm:pt modelId="{A28FE167-8557-416E-A922-373E84527DC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b="0" i="0" dirty="0"/>
            <a:t>Einführung</a:t>
          </a:r>
          <a:endParaRPr lang="en-US" dirty="0"/>
        </a:p>
      </dgm:t>
    </dgm:pt>
    <dgm:pt modelId="{F996ACB6-F4B1-4F59-8B74-5CFB9F8E213E}" type="parTrans" cxnId="{20CD2471-7B07-4E96-9B25-A72C1B18AF41}">
      <dgm:prSet/>
      <dgm:spPr/>
      <dgm:t>
        <a:bodyPr/>
        <a:lstStyle/>
        <a:p>
          <a:endParaRPr lang="en-US"/>
        </a:p>
      </dgm:t>
    </dgm:pt>
    <dgm:pt modelId="{1B6DA89F-6138-4606-80B5-5C8C05F7EA9F}" type="sibTrans" cxnId="{20CD2471-7B07-4E96-9B25-A72C1B18AF41}">
      <dgm:prSet/>
      <dgm:spPr/>
      <dgm:t>
        <a:bodyPr/>
        <a:lstStyle/>
        <a:p>
          <a:endParaRPr lang="en-US"/>
        </a:p>
      </dgm:t>
    </dgm:pt>
    <dgm:pt modelId="{A0F63363-2E8C-4C1F-A857-E52E0DC279FB}" type="pres">
      <dgm:prSet presAssocID="{DFE4A6BE-A8B4-45D8-90D2-310A3D993585}" presName="linear" presStyleCnt="0">
        <dgm:presLayoutVars>
          <dgm:animLvl val="lvl"/>
          <dgm:resizeHandles val="exact"/>
        </dgm:presLayoutVars>
      </dgm:prSet>
      <dgm:spPr/>
    </dgm:pt>
    <dgm:pt modelId="{E7AAC6E5-E365-4E83-944A-D3D83664D1F2}" type="pres">
      <dgm:prSet presAssocID="{B0B7CB2B-3D9B-464E-B31A-847393C40A0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D37F47-0C8B-4027-8B84-AA58A591310E}" type="pres">
      <dgm:prSet presAssocID="{466D46E4-D6B6-4A40-A4A5-FF82E342F855}" presName="spacer" presStyleCnt="0"/>
      <dgm:spPr/>
    </dgm:pt>
    <dgm:pt modelId="{056DA0E5-342A-4847-B750-1605133C6D7A}" type="pres">
      <dgm:prSet presAssocID="{13271E58-76D0-4FFF-B4D6-A1985667247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2464E8-F2D1-4A76-A9D3-B7C72F390536}" type="pres">
      <dgm:prSet presAssocID="{67790854-BB78-448C-8E34-9881F1BE69AF}" presName="spacer" presStyleCnt="0"/>
      <dgm:spPr/>
    </dgm:pt>
    <dgm:pt modelId="{85519B32-CB5F-4E44-8309-D4647E4A3696}" type="pres">
      <dgm:prSet presAssocID="{7E940C98-1A32-4FB9-B797-44FDAE39943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902244-19B5-4302-99CE-B7243F0956C5}" type="pres">
      <dgm:prSet presAssocID="{AB0C295D-A34C-4C46-802E-32A3FBEDD07B}" presName="spacer" presStyleCnt="0"/>
      <dgm:spPr/>
    </dgm:pt>
    <dgm:pt modelId="{FA966BF8-2C35-46F5-8499-01DA86E49DF4}" type="pres">
      <dgm:prSet presAssocID="{A28FE167-8557-416E-A922-373E84527DC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042EA1E-7990-4332-90B4-3758926ED71A}" type="presOf" srcId="{13271E58-76D0-4FFF-B4D6-A19856672479}" destId="{056DA0E5-342A-4847-B750-1605133C6D7A}" srcOrd="0" destOrd="0" presId="urn:microsoft.com/office/officeart/2005/8/layout/vList2"/>
    <dgm:cxn modelId="{2346F43C-C24F-4275-A512-B4A800EEC2DD}" type="presOf" srcId="{B0B7CB2B-3D9B-464E-B31A-847393C40A01}" destId="{E7AAC6E5-E365-4E83-944A-D3D83664D1F2}" srcOrd="0" destOrd="0" presId="urn:microsoft.com/office/officeart/2005/8/layout/vList2"/>
    <dgm:cxn modelId="{BAC70D4B-EC0C-4CA6-9CEE-73BCB337A067}" srcId="{DFE4A6BE-A8B4-45D8-90D2-310A3D993585}" destId="{B0B7CB2B-3D9B-464E-B31A-847393C40A01}" srcOrd="0" destOrd="0" parTransId="{615C66A3-5E11-4C38-B213-5F48C2B6FBAD}" sibTransId="{466D46E4-D6B6-4A40-A4A5-FF82E342F855}"/>
    <dgm:cxn modelId="{20CD2471-7B07-4E96-9B25-A72C1B18AF41}" srcId="{DFE4A6BE-A8B4-45D8-90D2-310A3D993585}" destId="{A28FE167-8557-416E-A922-373E84527DCD}" srcOrd="3" destOrd="0" parTransId="{F996ACB6-F4B1-4F59-8B74-5CFB9F8E213E}" sibTransId="{1B6DA89F-6138-4606-80B5-5C8C05F7EA9F}"/>
    <dgm:cxn modelId="{F5F13A8E-1E69-4C30-99FC-523128D80501}" srcId="{DFE4A6BE-A8B4-45D8-90D2-310A3D993585}" destId="{7E940C98-1A32-4FB9-B797-44FDAE399434}" srcOrd="2" destOrd="0" parTransId="{90A64F64-2A41-4FB1-82A5-9C27555CF5D6}" sibTransId="{AB0C295D-A34C-4C46-802E-32A3FBEDD07B}"/>
    <dgm:cxn modelId="{2039ECBC-02CA-4063-8D17-9713DF1DB303}" srcId="{DFE4A6BE-A8B4-45D8-90D2-310A3D993585}" destId="{13271E58-76D0-4FFF-B4D6-A19856672479}" srcOrd="1" destOrd="0" parTransId="{461C5F4F-21B3-4423-8DEF-78248A86F177}" sibTransId="{67790854-BB78-448C-8E34-9881F1BE69AF}"/>
    <dgm:cxn modelId="{E561BCD7-F02B-43F0-9C18-790405765B64}" type="presOf" srcId="{7E940C98-1A32-4FB9-B797-44FDAE399434}" destId="{85519B32-CB5F-4E44-8309-D4647E4A3696}" srcOrd="0" destOrd="0" presId="urn:microsoft.com/office/officeart/2005/8/layout/vList2"/>
    <dgm:cxn modelId="{ACAFEEE0-EFC6-4816-8641-BAEE972C3EE9}" type="presOf" srcId="{A28FE167-8557-416E-A922-373E84527DCD}" destId="{FA966BF8-2C35-46F5-8499-01DA86E49DF4}" srcOrd="0" destOrd="0" presId="urn:microsoft.com/office/officeart/2005/8/layout/vList2"/>
    <dgm:cxn modelId="{AF96DDFB-79E7-480F-91FB-93F7A37F4FD2}" type="presOf" srcId="{DFE4A6BE-A8B4-45D8-90D2-310A3D993585}" destId="{A0F63363-2E8C-4C1F-A857-E52E0DC279FB}" srcOrd="0" destOrd="0" presId="urn:microsoft.com/office/officeart/2005/8/layout/vList2"/>
    <dgm:cxn modelId="{468ACF1C-0D37-425B-A690-0D93F937D924}" type="presParOf" srcId="{A0F63363-2E8C-4C1F-A857-E52E0DC279FB}" destId="{E7AAC6E5-E365-4E83-944A-D3D83664D1F2}" srcOrd="0" destOrd="0" presId="urn:microsoft.com/office/officeart/2005/8/layout/vList2"/>
    <dgm:cxn modelId="{BDB48CB4-2451-4992-B9CA-3BDAD82D9774}" type="presParOf" srcId="{A0F63363-2E8C-4C1F-A857-E52E0DC279FB}" destId="{74D37F47-0C8B-4027-8B84-AA58A591310E}" srcOrd="1" destOrd="0" presId="urn:microsoft.com/office/officeart/2005/8/layout/vList2"/>
    <dgm:cxn modelId="{5FFF83BE-179B-45BB-B60C-BB1B4E617D25}" type="presParOf" srcId="{A0F63363-2E8C-4C1F-A857-E52E0DC279FB}" destId="{056DA0E5-342A-4847-B750-1605133C6D7A}" srcOrd="2" destOrd="0" presId="urn:microsoft.com/office/officeart/2005/8/layout/vList2"/>
    <dgm:cxn modelId="{D6DF4AC9-A4CD-42B9-BB10-D76148251EFD}" type="presParOf" srcId="{A0F63363-2E8C-4C1F-A857-E52E0DC279FB}" destId="{BA2464E8-F2D1-4A76-A9D3-B7C72F390536}" srcOrd="3" destOrd="0" presId="urn:microsoft.com/office/officeart/2005/8/layout/vList2"/>
    <dgm:cxn modelId="{C14AE385-986E-4377-B8AC-6E30D8D65D79}" type="presParOf" srcId="{A0F63363-2E8C-4C1F-A857-E52E0DC279FB}" destId="{85519B32-CB5F-4E44-8309-D4647E4A3696}" srcOrd="4" destOrd="0" presId="urn:microsoft.com/office/officeart/2005/8/layout/vList2"/>
    <dgm:cxn modelId="{5861631C-A246-4CA7-9D4F-8922200B7EA9}" type="presParOf" srcId="{A0F63363-2E8C-4C1F-A857-E52E0DC279FB}" destId="{C9902244-19B5-4302-99CE-B7243F0956C5}" srcOrd="5" destOrd="0" presId="urn:microsoft.com/office/officeart/2005/8/layout/vList2"/>
    <dgm:cxn modelId="{D34C8FF4-4959-410F-A80D-0484463865F8}" type="presParOf" srcId="{A0F63363-2E8C-4C1F-A857-E52E0DC279FB}" destId="{FA966BF8-2C35-46F5-8499-01DA86E49DF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AC2AF4-C2F6-4036-8D34-1AD2B7FEACC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A3A207-2A22-453A-A108-C9E9CF74117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dirty="0"/>
            <a:t>Projektidee: </a:t>
          </a:r>
          <a:endParaRPr lang="en-US" sz="2000" dirty="0"/>
        </a:p>
      </dgm:t>
    </dgm:pt>
    <dgm:pt modelId="{9D834129-C7D8-4078-9177-A8344BB2CA3A}" type="parTrans" cxnId="{2E247B30-7691-44A4-BF1E-61D2DFF089D5}">
      <dgm:prSet/>
      <dgm:spPr/>
      <dgm:t>
        <a:bodyPr/>
        <a:lstStyle/>
        <a:p>
          <a:endParaRPr lang="en-US"/>
        </a:p>
      </dgm:t>
    </dgm:pt>
    <dgm:pt modelId="{A0A018D4-92B8-4DF1-9397-F204C1C707F3}" type="sibTrans" cxnId="{2E247B30-7691-44A4-BF1E-61D2DFF089D5}">
      <dgm:prSet/>
      <dgm:spPr/>
      <dgm:t>
        <a:bodyPr/>
        <a:lstStyle/>
        <a:p>
          <a:endParaRPr lang="en-US"/>
        </a:p>
      </dgm:t>
    </dgm:pt>
    <dgm:pt modelId="{1B0BBAF1-29A4-464D-A37D-8F896A88BE22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Identifikation der Projektidee oder -anforderungen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3F05B086-1221-48C8-9B59-2A8B22425945}" type="parTrans" cxnId="{5079FB7A-DBAE-4D2B-B940-9086706D5BE0}">
      <dgm:prSet/>
      <dgm:spPr/>
      <dgm:t>
        <a:bodyPr/>
        <a:lstStyle/>
        <a:p>
          <a:endParaRPr lang="en-US"/>
        </a:p>
      </dgm:t>
    </dgm:pt>
    <dgm:pt modelId="{0661BA20-DF71-4D73-BF57-E288CE9D95BA}" type="sibTrans" cxnId="{5079FB7A-DBAE-4D2B-B940-9086706D5BE0}">
      <dgm:prSet/>
      <dgm:spPr/>
      <dgm:t>
        <a:bodyPr/>
        <a:lstStyle/>
        <a:p>
          <a:endParaRPr lang="en-US"/>
        </a:p>
      </dgm:t>
    </dgm:pt>
    <dgm:pt modelId="{B2D5B217-4B2E-4244-AE9A-359B2732907F}">
      <dgm:prSet custT="1"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de-DE" sz="2000" dirty="0"/>
            <a:t>Projektmandat: </a:t>
          </a:r>
          <a:endParaRPr lang="en-US" sz="2000" dirty="0"/>
        </a:p>
      </dgm:t>
    </dgm:pt>
    <dgm:pt modelId="{DFA06D7D-615F-48E6-B6A1-DF8C78609938}" type="parTrans" cxnId="{DC43D9A4-C26D-403B-89F0-0B0DE73BE919}">
      <dgm:prSet/>
      <dgm:spPr/>
      <dgm:t>
        <a:bodyPr/>
        <a:lstStyle/>
        <a:p>
          <a:endParaRPr lang="en-US"/>
        </a:p>
      </dgm:t>
    </dgm:pt>
    <dgm:pt modelId="{FED47323-7446-461C-BA88-65C3774AEE0D}" type="sibTrans" cxnId="{DC43D9A4-C26D-403B-89F0-0B0DE73BE919}">
      <dgm:prSet/>
      <dgm:spPr/>
      <dgm:t>
        <a:bodyPr/>
        <a:lstStyle/>
        <a:p>
          <a:endParaRPr lang="en-US"/>
        </a:p>
      </dgm:t>
    </dgm:pt>
    <dgm:pt modelId="{D4D13ED2-C3B8-4554-9EB0-A1706E256C0D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Klärung des Auftrags, Ziele und Rahmenbedingungen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CFA7CB20-80AF-4D6A-9901-A6D572BBE623}" type="parTrans" cxnId="{888DF73A-299C-4DC6-9134-98CE475F5F30}">
      <dgm:prSet/>
      <dgm:spPr/>
      <dgm:t>
        <a:bodyPr/>
        <a:lstStyle/>
        <a:p>
          <a:endParaRPr lang="en-US"/>
        </a:p>
      </dgm:t>
    </dgm:pt>
    <dgm:pt modelId="{8F0F0E24-4CD7-4C76-9D31-21D8FFF9EF70}" type="sibTrans" cxnId="{888DF73A-299C-4DC6-9134-98CE475F5F30}">
      <dgm:prSet/>
      <dgm:spPr/>
      <dgm:t>
        <a:bodyPr/>
        <a:lstStyle/>
        <a:p>
          <a:endParaRPr lang="en-US"/>
        </a:p>
      </dgm:t>
    </dgm:pt>
    <dgm:pt modelId="{D37D1684-0A9F-4B2A-84DB-AA23B9100C85}">
      <dgm:prSet custT="1"/>
      <dgm:spPr>
        <a:solidFill>
          <a:srgbClr val="4472C4">
            <a:lumMod val="75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38100" rIns="76200" bIns="381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Stakeholder-Analyse: 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40BDA01-076E-440B-9D18-6A9CC535460B}" type="parTrans" cxnId="{21F943F1-5453-49E3-9F95-F20C6B63CDBF}">
      <dgm:prSet/>
      <dgm:spPr/>
      <dgm:t>
        <a:bodyPr/>
        <a:lstStyle/>
        <a:p>
          <a:endParaRPr lang="en-US"/>
        </a:p>
      </dgm:t>
    </dgm:pt>
    <dgm:pt modelId="{312DB7EB-AD4F-425F-AD7E-8047BAA948F1}" type="sibTrans" cxnId="{21F943F1-5453-49E3-9F95-F20C6B63CDBF}">
      <dgm:prSet/>
      <dgm:spPr/>
      <dgm:t>
        <a:bodyPr/>
        <a:lstStyle/>
        <a:p>
          <a:endParaRPr lang="en-US"/>
        </a:p>
      </dgm:t>
    </dgm:pt>
    <dgm:pt modelId="{CCC709A8-9CE5-43F0-8474-DC4019D7BE04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Identifikation der involvierten Interessengruppen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C6B83ED5-D2AE-40F2-AB33-001C7818D58C}" type="parTrans" cxnId="{73A86E5E-3FE1-4C8F-84CB-20A857DE8895}">
      <dgm:prSet/>
      <dgm:spPr/>
      <dgm:t>
        <a:bodyPr/>
        <a:lstStyle/>
        <a:p>
          <a:endParaRPr lang="en-US"/>
        </a:p>
      </dgm:t>
    </dgm:pt>
    <dgm:pt modelId="{F22EF18A-C74C-4B50-8D67-C6ACCB192238}" type="sibTrans" cxnId="{73A86E5E-3FE1-4C8F-84CB-20A857DE8895}">
      <dgm:prSet/>
      <dgm:spPr/>
      <dgm:t>
        <a:bodyPr/>
        <a:lstStyle/>
        <a:p>
          <a:endParaRPr lang="en-US"/>
        </a:p>
      </dgm:t>
    </dgm:pt>
    <dgm:pt modelId="{98C20E79-9F84-453A-ACE3-689880A41B13}">
      <dgm:prSet custT="1"/>
      <dgm:spPr>
        <a:solidFill>
          <a:srgbClr val="4472C4">
            <a:lumMod val="75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38100" rIns="76200" bIns="381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Projektorganisation: 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BA56E67-8996-4247-82F6-16491D3B2960}" type="parTrans" cxnId="{2733B3D5-F4BA-4318-8FB4-C3856D31D760}">
      <dgm:prSet/>
      <dgm:spPr/>
      <dgm:t>
        <a:bodyPr/>
        <a:lstStyle/>
        <a:p>
          <a:endParaRPr lang="en-US"/>
        </a:p>
      </dgm:t>
    </dgm:pt>
    <dgm:pt modelId="{F6B7D4C9-7984-46CB-9C1C-677BFBFA4BB7}" type="sibTrans" cxnId="{2733B3D5-F4BA-4318-8FB4-C3856D31D760}">
      <dgm:prSet/>
      <dgm:spPr/>
      <dgm:t>
        <a:bodyPr/>
        <a:lstStyle/>
        <a:p>
          <a:endParaRPr lang="en-US"/>
        </a:p>
      </dgm:t>
    </dgm:pt>
    <dgm:pt modelId="{3BB39F87-0086-4165-8F20-C348AB93F23F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Festlegung der Projektorganisation und Verantwortlichkeiten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8C3CDD9B-B834-455A-88DA-F597C9545DAA}" type="parTrans" cxnId="{ECD692D0-4983-4A24-9E63-F281D65D3D2D}">
      <dgm:prSet/>
      <dgm:spPr/>
      <dgm:t>
        <a:bodyPr/>
        <a:lstStyle/>
        <a:p>
          <a:endParaRPr lang="en-US"/>
        </a:p>
      </dgm:t>
    </dgm:pt>
    <dgm:pt modelId="{C4230E94-5DD6-4AFF-954D-7D02BA86EDCD}" type="sibTrans" cxnId="{ECD692D0-4983-4A24-9E63-F281D65D3D2D}">
      <dgm:prSet/>
      <dgm:spPr/>
      <dgm:t>
        <a:bodyPr/>
        <a:lstStyle/>
        <a:p>
          <a:endParaRPr lang="en-US"/>
        </a:p>
      </dgm:t>
    </dgm:pt>
    <dgm:pt modelId="{8C2797C5-0338-4A74-8FD0-63197885F215}">
      <dgm:prSet custT="1"/>
      <dgm:spPr>
        <a:solidFill>
          <a:srgbClr val="4472C4">
            <a:lumMod val="75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 spcFirstLastPara="0" vert="horz" wrap="square" lIns="76200" tIns="38100" rIns="76200" bIns="381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Grobplanung: 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0852C8BE-F61E-427D-BFC7-0A4A07AB0888}" type="parTrans" cxnId="{43E1C2A3-D869-4B23-B62F-F2554C043386}">
      <dgm:prSet/>
      <dgm:spPr/>
      <dgm:t>
        <a:bodyPr/>
        <a:lstStyle/>
        <a:p>
          <a:endParaRPr lang="en-US"/>
        </a:p>
      </dgm:t>
    </dgm:pt>
    <dgm:pt modelId="{4ECABFB9-2C18-47EC-ACA8-21113F6B81B2}" type="sibTrans" cxnId="{43E1C2A3-D869-4B23-B62F-F2554C043386}">
      <dgm:prSet/>
      <dgm:spPr/>
      <dgm:t>
        <a:bodyPr/>
        <a:lstStyle/>
        <a:p>
          <a:endParaRPr lang="en-US"/>
        </a:p>
      </dgm:t>
    </dgm:pt>
    <dgm:pt modelId="{25C19BA3-8D54-4C55-AABF-1C61CECC3367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Erstellung eines groben Projektplans, um den Projektumfang zu </a:t>
          </a: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definieren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B41B4D17-6240-4E88-AEFD-7F5367FE7193}" type="parTrans" cxnId="{B80AFD4D-4867-4318-9A61-80DCE0048A1C}">
      <dgm:prSet/>
      <dgm:spPr/>
      <dgm:t>
        <a:bodyPr/>
        <a:lstStyle/>
        <a:p>
          <a:endParaRPr lang="en-US"/>
        </a:p>
      </dgm:t>
    </dgm:pt>
    <dgm:pt modelId="{7F1B8790-C678-45A4-AC27-DCA919F50337}" type="sibTrans" cxnId="{B80AFD4D-4867-4318-9A61-80DCE0048A1C}">
      <dgm:prSet/>
      <dgm:spPr/>
      <dgm:t>
        <a:bodyPr/>
        <a:lstStyle/>
        <a:p>
          <a:endParaRPr lang="en-US"/>
        </a:p>
      </dgm:t>
    </dgm:pt>
    <dgm:pt modelId="{5266AAE3-2810-4087-956D-06500F4C53E0}" type="pres">
      <dgm:prSet presAssocID="{93AC2AF4-C2F6-4036-8D34-1AD2B7FEACC4}" presName="Name0" presStyleCnt="0">
        <dgm:presLayoutVars>
          <dgm:dir/>
          <dgm:animLvl val="lvl"/>
          <dgm:resizeHandles val="exact"/>
        </dgm:presLayoutVars>
      </dgm:prSet>
      <dgm:spPr/>
    </dgm:pt>
    <dgm:pt modelId="{6782BDF0-C9C3-4993-AC02-14E50D791A1C}" type="pres">
      <dgm:prSet presAssocID="{9EA3A207-2A22-453A-A108-C9E9CF741178}" presName="linNode" presStyleCnt="0"/>
      <dgm:spPr/>
    </dgm:pt>
    <dgm:pt modelId="{24E7D90C-D61D-45A8-90D3-2DCA9ABFF53C}" type="pres">
      <dgm:prSet presAssocID="{9EA3A207-2A22-453A-A108-C9E9CF741178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45D406A-3021-404F-9FD8-DDFD767E3BC8}" type="pres">
      <dgm:prSet presAssocID="{9EA3A207-2A22-453A-A108-C9E9CF741178}" presName="descendantText" presStyleLbl="alignAccFollowNode1" presStyleIdx="0" presStyleCnt="5">
        <dgm:presLayoutVars>
          <dgm:bulletEnabled val="1"/>
        </dgm:presLayoutVars>
      </dgm:prSet>
      <dgm:spPr>
        <a:xfrm rot="5400000">
          <a:off x="7147372" y="-3140845"/>
          <a:ext cx="567101" cy="6993810"/>
        </a:xfrm>
        <a:prstGeom prst="round2SameRect">
          <a:avLst/>
        </a:prstGeom>
      </dgm:spPr>
    </dgm:pt>
    <dgm:pt modelId="{D53A7472-BEFA-4410-9142-D8D72941CE72}" type="pres">
      <dgm:prSet presAssocID="{A0A018D4-92B8-4DF1-9397-F204C1C707F3}" presName="sp" presStyleCnt="0"/>
      <dgm:spPr/>
    </dgm:pt>
    <dgm:pt modelId="{1F34A386-7458-4920-B5F0-B4D36789A9A3}" type="pres">
      <dgm:prSet presAssocID="{B2D5B217-4B2E-4244-AE9A-359B2732907F}" presName="linNode" presStyleCnt="0"/>
      <dgm:spPr/>
    </dgm:pt>
    <dgm:pt modelId="{BC4B34DC-B2C9-4697-B122-780F700F18C2}" type="pres">
      <dgm:prSet presAssocID="{B2D5B217-4B2E-4244-AE9A-359B2732907F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C3C3122-30B9-49DD-A0A1-E386CE5FA338}" type="pres">
      <dgm:prSet presAssocID="{B2D5B217-4B2E-4244-AE9A-359B2732907F}" presName="descendantText" presStyleLbl="alignAccFollowNode1" presStyleIdx="1" presStyleCnt="5">
        <dgm:presLayoutVars>
          <dgm:bulletEnabled val="1"/>
        </dgm:presLayoutVars>
      </dgm:prSet>
      <dgm:spPr>
        <a:xfrm rot="5400000">
          <a:off x="7147372" y="-2396524"/>
          <a:ext cx="567101" cy="6993810"/>
        </a:xfrm>
        <a:prstGeom prst="round2SameRect">
          <a:avLst/>
        </a:prstGeom>
      </dgm:spPr>
    </dgm:pt>
    <dgm:pt modelId="{AF948362-9137-4F60-80FF-CB2848F0D590}" type="pres">
      <dgm:prSet presAssocID="{FED47323-7446-461C-BA88-65C3774AEE0D}" presName="sp" presStyleCnt="0"/>
      <dgm:spPr/>
    </dgm:pt>
    <dgm:pt modelId="{6E7E26F9-2FBA-41D2-87C6-80C10A15ED86}" type="pres">
      <dgm:prSet presAssocID="{D37D1684-0A9F-4B2A-84DB-AA23B9100C85}" presName="linNode" presStyleCnt="0"/>
      <dgm:spPr/>
    </dgm:pt>
    <dgm:pt modelId="{328BDCEE-D7F2-4327-94CF-8D5F1A512603}" type="pres">
      <dgm:prSet presAssocID="{D37D1684-0A9F-4B2A-84DB-AA23B9100C85}" presName="parentText" presStyleLbl="node1" presStyleIdx="2" presStyleCnt="5" custLinFactNeighborX="291" custLinFactNeighborY="-956">
        <dgm:presLayoutVars>
          <dgm:chMax val="1"/>
          <dgm:bulletEnabled val="1"/>
        </dgm:presLayoutVars>
      </dgm:prSet>
      <dgm:spPr>
        <a:xfrm>
          <a:off x="0" y="1469940"/>
          <a:ext cx="3934018" cy="708877"/>
        </a:xfrm>
        <a:prstGeom prst="roundRect">
          <a:avLst/>
        </a:prstGeom>
      </dgm:spPr>
    </dgm:pt>
    <dgm:pt modelId="{FDC756C4-ABEA-4972-9D3A-A32269601ADE}" type="pres">
      <dgm:prSet presAssocID="{D37D1684-0A9F-4B2A-84DB-AA23B9100C85}" presName="descendantText" presStyleLbl="alignAccFollowNode1" presStyleIdx="2" presStyleCnt="5">
        <dgm:presLayoutVars>
          <dgm:bulletEnabled val="1"/>
        </dgm:presLayoutVars>
      </dgm:prSet>
      <dgm:spPr>
        <a:xfrm rot="5400000">
          <a:off x="7147372" y="-1652202"/>
          <a:ext cx="567101" cy="6993810"/>
        </a:xfrm>
        <a:prstGeom prst="round2SameRect">
          <a:avLst/>
        </a:prstGeom>
      </dgm:spPr>
    </dgm:pt>
    <dgm:pt modelId="{69768F88-012E-40D3-9F7F-DEC317CA0EFC}" type="pres">
      <dgm:prSet presAssocID="{312DB7EB-AD4F-425F-AD7E-8047BAA948F1}" presName="sp" presStyleCnt="0"/>
      <dgm:spPr/>
    </dgm:pt>
    <dgm:pt modelId="{24120703-A8A9-4BB9-94B4-4AE3B958304B}" type="pres">
      <dgm:prSet presAssocID="{98C20E79-9F84-453A-ACE3-689880A41B13}" presName="linNode" presStyleCnt="0"/>
      <dgm:spPr/>
    </dgm:pt>
    <dgm:pt modelId="{1D0ADAE0-EC3E-4F7F-9022-FFA7AF202364}" type="pres">
      <dgm:prSet presAssocID="{98C20E79-9F84-453A-ACE3-689880A41B13}" presName="parentText" presStyleLbl="node1" presStyleIdx="3" presStyleCnt="5">
        <dgm:presLayoutVars>
          <dgm:chMax val="1"/>
          <dgm:bulletEnabled val="1"/>
        </dgm:presLayoutVars>
      </dgm:prSet>
      <dgm:spPr>
        <a:xfrm>
          <a:off x="0" y="2234585"/>
          <a:ext cx="3934018" cy="708877"/>
        </a:xfrm>
        <a:prstGeom prst="roundRect">
          <a:avLst/>
        </a:prstGeom>
      </dgm:spPr>
    </dgm:pt>
    <dgm:pt modelId="{6D764B0D-CB70-451B-AF8B-C36ADCA5240E}" type="pres">
      <dgm:prSet presAssocID="{98C20E79-9F84-453A-ACE3-689880A41B13}" presName="descendantText" presStyleLbl="alignAccFollowNode1" presStyleIdx="3" presStyleCnt="5">
        <dgm:presLayoutVars>
          <dgm:bulletEnabled val="1"/>
        </dgm:presLayoutVars>
      </dgm:prSet>
      <dgm:spPr>
        <a:xfrm rot="5400000">
          <a:off x="7147372" y="-907881"/>
          <a:ext cx="567101" cy="6993810"/>
        </a:xfrm>
        <a:prstGeom prst="round2SameRect">
          <a:avLst/>
        </a:prstGeom>
      </dgm:spPr>
    </dgm:pt>
    <dgm:pt modelId="{C1741399-BA7B-429B-A124-A533BEE74C2C}" type="pres">
      <dgm:prSet presAssocID="{F6B7D4C9-7984-46CB-9C1C-677BFBFA4BB7}" presName="sp" presStyleCnt="0"/>
      <dgm:spPr/>
    </dgm:pt>
    <dgm:pt modelId="{CFF89016-6D43-46D8-94E6-7E58D166A639}" type="pres">
      <dgm:prSet presAssocID="{8C2797C5-0338-4A74-8FD0-63197885F215}" presName="linNode" presStyleCnt="0"/>
      <dgm:spPr/>
    </dgm:pt>
    <dgm:pt modelId="{4A6632D2-E09E-4321-85F0-967D70390492}" type="pres">
      <dgm:prSet presAssocID="{8C2797C5-0338-4A74-8FD0-63197885F215}" presName="parentText" presStyleLbl="node1" presStyleIdx="4" presStyleCnt="5">
        <dgm:presLayoutVars>
          <dgm:chMax val="1"/>
          <dgm:bulletEnabled val="1"/>
        </dgm:presLayoutVars>
      </dgm:prSet>
      <dgm:spPr>
        <a:xfrm>
          <a:off x="0" y="2978906"/>
          <a:ext cx="3934018" cy="708877"/>
        </a:xfrm>
        <a:prstGeom prst="roundRect">
          <a:avLst/>
        </a:prstGeom>
      </dgm:spPr>
    </dgm:pt>
    <dgm:pt modelId="{8F5EC4F0-E42A-434A-B5D7-0F32B432860E}" type="pres">
      <dgm:prSet presAssocID="{8C2797C5-0338-4A74-8FD0-63197885F215}" presName="descendantText" presStyleLbl="alignAccFollowNode1" presStyleIdx="4" presStyleCnt="5">
        <dgm:presLayoutVars>
          <dgm:bulletEnabled val="1"/>
        </dgm:presLayoutVars>
      </dgm:prSet>
      <dgm:spPr>
        <a:xfrm rot="5400000">
          <a:off x="7147372" y="-163560"/>
          <a:ext cx="567101" cy="6993810"/>
        </a:xfrm>
        <a:prstGeom prst="round2SameRect">
          <a:avLst/>
        </a:prstGeom>
      </dgm:spPr>
    </dgm:pt>
  </dgm:ptLst>
  <dgm:cxnLst>
    <dgm:cxn modelId="{84E4DB06-8640-4FA1-9EE0-5CF4203206E2}" type="presOf" srcId="{CCC709A8-9CE5-43F0-8474-DC4019D7BE04}" destId="{FDC756C4-ABEA-4972-9D3A-A32269601ADE}" srcOrd="0" destOrd="0" presId="urn:microsoft.com/office/officeart/2005/8/layout/vList5"/>
    <dgm:cxn modelId="{3F4A3B18-31DB-4444-BE81-62E4B3F7381B}" type="presOf" srcId="{93AC2AF4-C2F6-4036-8D34-1AD2B7FEACC4}" destId="{5266AAE3-2810-4087-956D-06500F4C53E0}" srcOrd="0" destOrd="0" presId="urn:microsoft.com/office/officeart/2005/8/layout/vList5"/>
    <dgm:cxn modelId="{C2B76A1C-92C5-458F-8E6B-8DB0D38FA16B}" type="presOf" srcId="{D4D13ED2-C3B8-4554-9EB0-A1706E256C0D}" destId="{DC3C3122-30B9-49DD-A0A1-E386CE5FA338}" srcOrd="0" destOrd="0" presId="urn:microsoft.com/office/officeart/2005/8/layout/vList5"/>
    <dgm:cxn modelId="{2E247B30-7691-44A4-BF1E-61D2DFF089D5}" srcId="{93AC2AF4-C2F6-4036-8D34-1AD2B7FEACC4}" destId="{9EA3A207-2A22-453A-A108-C9E9CF741178}" srcOrd="0" destOrd="0" parTransId="{9D834129-C7D8-4078-9177-A8344BB2CA3A}" sibTransId="{A0A018D4-92B8-4DF1-9397-F204C1C707F3}"/>
    <dgm:cxn modelId="{D626EB33-FB52-47CE-BF42-566B7BA989F6}" type="presOf" srcId="{1B0BBAF1-29A4-464D-A37D-8F896A88BE22}" destId="{445D406A-3021-404F-9FD8-DDFD767E3BC8}" srcOrd="0" destOrd="0" presId="urn:microsoft.com/office/officeart/2005/8/layout/vList5"/>
    <dgm:cxn modelId="{888DF73A-299C-4DC6-9134-98CE475F5F30}" srcId="{B2D5B217-4B2E-4244-AE9A-359B2732907F}" destId="{D4D13ED2-C3B8-4554-9EB0-A1706E256C0D}" srcOrd="0" destOrd="0" parTransId="{CFA7CB20-80AF-4D6A-9901-A6D572BBE623}" sibTransId="{8F0F0E24-4CD7-4C76-9D31-21D8FFF9EF70}"/>
    <dgm:cxn modelId="{73A86E5E-3FE1-4C8F-84CB-20A857DE8895}" srcId="{D37D1684-0A9F-4B2A-84DB-AA23B9100C85}" destId="{CCC709A8-9CE5-43F0-8474-DC4019D7BE04}" srcOrd="0" destOrd="0" parTransId="{C6B83ED5-D2AE-40F2-AB33-001C7818D58C}" sibTransId="{F22EF18A-C74C-4B50-8D67-C6ACCB192238}"/>
    <dgm:cxn modelId="{D7838243-E7BD-489F-A5B6-ABF72CCE0575}" type="presOf" srcId="{25C19BA3-8D54-4C55-AABF-1C61CECC3367}" destId="{8F5EC4F0-E42A-434A-B5D7-0F32B432860E}" srcOrd="0" destOrd="0" presId="urn:microsoft.com/office/officeart/2005/8/layout/vList5"/>
    <dgm:cxn modelId="{B80AFD4D-4867-4318-9A61-80DCE0048A1C}" srcId="{8C2797C5-0338-4A74-8FD0-63197885F215}" destId="{25C19BA3-8D54-4C55-AABF-1C61CECC3367}" srcOrd="0" destOrd="0" parTransId="{B41B4D17-6240-4E88-AEFD-7F5367FE7193}" sibTransId="{7F1B8790-C678-45A4-AC27-DCA919F50337}"/>
    <dgm:cxn modelId="{85A57653-7E1F-4FE5-A834-2FAE9FEE574F}" type="presOf" srcId="{3BB39F87-0086-4165-8F20-C348AB93F23F}" destId="{6D764B0D-CB70-451B-AF8B-C36ADCA5240E}" srcOrd="0" destOrd="0" presId="urn:microsoft.com/office/officeart/2005/8/layout/vList5"/>
    <dgm:cxn modelId="{5079FB7A-DBAE-4D2B-B940-9086706D5BE0}" srcId="{9EA3A207-2A22-453A-A108-C9E9CF741178}" destId="{1B0BBAF1-29A4-464D-A37D-8F896A88BE22}" srcOrd="0" destOrd="0" parTransId="{3F05B086-1221-48C8-9B59-2A8B22425945}" sibTransId="{0661BA20-DF71-4D73-BF57-E288CE9D95BA}"/>
    <dgm:cxn modelId="{A046937E-F382-4678-8EC1-8187F476CF5A}" type="presOf" srcId="{B2D5B217-4B2E-4244-AE9A-359B2732907F}" destId="{BC4B34DC-B2C9-4697-B122-780F700F18C2}" srcOrd="0" destOrd="0" presId="urn:microsoft.com/office/officeart/2005/8/layout/vList5"/>
    <dgm:cxn modelId="{4C15D67F-C072-4EE7-BDDC-C051488D4383}" type="presOf" srcId="{9EA3A207-2A22-453A-A108-C9E9CF741178}" destId="{24E7D90C-D61D-45A8-90D3-2DCA9ABFF53C}" srcOrd="0" destOrd="0" presId="urn:microsoft.com/office/officeart/2005/8/layout/vList5"/>
    <dgm:cxn modelId="{553E8786-11EC-4A56-BB3D-9B76D888C51D}" type="presOf" srcId="{8C2797C5-0338-4A74-8FD0-63197885F215}" destId="{4A6632D2-E09E-4321-85F0-967D70390492}" srcOrd="0" destOrd="0" presId="urn:microsoft.com/office/officeart/2005/8/layout/vList5"/>
    <dgm:cxn modelId="{43E1C2A3-D869-4B23-B62F-F2554C043386}" srcId="{93AC2AF4-C2F6-4036-8D34-1AD2B7FEACC4}" destId="{8C2797C5-0338-4A74-8FD0-63197885F215}" srcOrd="4" destOrd="0" parTransId="{0852C8BE-F61E-427D-BFC7-0A4A07AB0888}" sibTransId="{4ECABFB9-2C18-47EC-ACA8-21113F6B81B2}"/>
    <dgm:cxn modelId="{DC43D9A4-C26D-403B-89F0-0B0DE73BE919}" srcId="{93AC2AF4-C2F6-4036-8D34-1AD2B7FEACC4}" destId="{B2D5B217-4B2E-4244-AE9A-359B2732907F}" srcOrd="1" destOrd="0" parTransId="{DFA06D7D-615F-48E6-B6A1-DF8C78609938}" sibTransId="{FED47323-7446-461C-BA88-65C3774AEE0D}"/>
    <dgm:cxn modelId="{6D7A1DA7-BFBF-4C31-87FF-D90ECB750394}" type="presOf" srcId="{D37D1684-0A9F-4B2A-84DB-AA23B9100C85}" destId="{328BDCEE-D7F2-4327-94CF-8D5F1A512603}" srcOrd="0" destOrd="0" presId="urn:microsoft.com/office/officeart/2005/8/layout/vList5"/>
    <dgm:cxn modelId="{9418C4C9-B0F3-4006-9E73-D0396F52093E}" type="presOf" srcId="{98C20E79-9F84-453A-ACE3-689880A41B13}" destId="{1D0ADAE0-EC3E-4F7F-9022-FFA7AF202364}" srcOrd="0" destOrd="0" presId="urn:microsoft.com/office/officeart/2005/8/layout/vList5"/>
    <dgm:cxn modelId="{ECD692D0-4983-4A24-9E63-F281D65D3D2D}" srcId="{98C20E79-9F84-453A-ACE3-689880A41B13}" destId="{3BB39F87-0086-4165-8F20-C348AB93F23F}" srcOrd="0" destOrd="0" parTransId="{8C3CDD9B-B834-455A-88DA-F597C9545DAA}" sibTransId="{C4230E94-5DD6-4AFF-954D-7D02BA86EDCD}"/>
    <dgm:cxn modelId="{2733B3D5-F4BA-4318-8FB4-C3856D31D760}" srcId="{93AC2AF4-C2F6-4036-8D34-1AD2B7FEACC4}" destId="{98C20E79-9F84-453A-ACE3-689880A41B13}" srcOrd="3" destOrd="0" parTransId="{1BA56E67-8996-4247-82F6-16491D3B2960}" sibTransId="{F6B7D4C9-7984-46CB-9C1C-677BFBFA4BB7}"/>
    <dgm:cxn modelId="{21F943F1-5453-49E3-9F95-F20C6B63CDBF}" srcId="{93AC2AF4-C2F6-4036-8D34-1AD2B7FEACC4}" destId="{D37D1684-0A9F-4B2A-84DB-AA23B9100C85}" srcOrd="2" destOrd="0" parTransId="{840BDA01-076E-440B-9D18-6A9CC535460B}" sibTransId="{312DB7EB-AD4F-425F-AD7E-8047BAA948F1}"/>
    <dgm:cxn modelId="{FFC84345-6643-46B6-B1E2-D4446E42D388}" type="presParOf" srcId="{5266AAE3-2810-4087-956D-06500F4C53E0}" destId="{6782BDF0-C9C3-4993-AC02-14E50D791A1C}" srcOrd="0" destOrd="0" presId="urn:microsoft.com/office/officeart/2005/8/layout/vList5"/>
    <dgm:cxn modelId="{E7B2912E-C957-4931-A1A4-BC132696F40E}" type="presParOf" srcId="{6782BDF0-C9C3-4993-AC02-14E50D791A1C}" destId="{24E7D90C-D61D-45A8-90D3-2DCA9ABFF53C}" srcOrd="0" destOrd="0" presId="urn:microsoft.com/office/officeart/2005/8/layout/vList5"/>
    <dgm:cxn modelId="{779E03BB-7170-4AE3-8AF3-2260EDFCAA9A}" type="presParOf" srcId="{6782BDF0-C9C3-4993-AC02-14E50D791A1C}" destId="{445D406A-3021-404F-9FD8-DDFD767E3BC8}" srcOrd="1" destOrd="0" presId="urn:microsoft.com/office/officeart/2005/8/layout/vList5"/>
    <dgm:cxn modelId="{B352C819-2034-4521-B225-789C2DCC1B87}" type="presParOf" srcId="{5266AAE3-2810-4087-956D-06500F4C53E0}" destId="{D53A7472-BEFA-4410-9142-D8D72941CE72}" srcOrd="1" destOrd="0" presId="urn:microsoft.com/office/officeart/2005/8/layout/vList5"/>
    <dgm:cxn modelId="{11AB2BEB-BF8B-4EDB-9AD5-826321AA1F75}" type="presParOf" srcId="{5266AAE3-2810-4087-956D-06500F4C53E0}" destId="{1F34A386-7458-4920-B5F0-B4D36789A9A3}" srcOrd="2" destOrd="0" presId="urn:microsoft.com/office/officeart/2005/8/layout/vList5"/>
    <dgm:cxn modelId="{DC471626-AFF9-4E51-A2DA-003F78066792}" type="presParOf" srcId="{1F34A386-7458-4920-B5F0-B4D36789A9A3}" destId="{BC4B34DC-B2C9-4697-B122-780F700F18C2}" srcOrd="0" destOrd="0" presId="urn:microsoft.com/office/officeart/2005/8/layout/vList5"/>
    <dgm:cxn modelId="{6B2F5B21-C02B-4304-A5E1-AAA488AEC917}" type="presParOf" srcId="{1F34A386-7458-4920-B5F0-B4D36789A9A3}" destId="{DC3C3122-30B9-49DD-A0A1-E386CE5FA338}" srcOrd="1" destOrd="0" presId="urn:microsoft.com/office/officeart/2005/8/layout/vList5"/>
    <dgm:cxn modelId="{FDE6DAAC-42DE-4562-8E08-DAC25B0F4F94}" type="presParOf" srcId="{5266AAE3-2810-4087-956D-06500F4C53E0}" destId="{AF948362-9137-4F60-80FF-CB2848F0D590}" srcOrd="3" destOrd="0" presId="urn:microsoft.com/office/officeart/2005/8/layout/vList5"/>
    <dgm:cxn modelId="{6B1C024E-69D5-48FE-A2C3-3FF672968E39}" type="presParOf" srcId="{5266AAE3-2810-4087-956D-06500F4C53E0}" destId="{6E7E26F9-2FBA-41D2-87C6-80C10A15ED86}" srcOrd="4" destOrd="0" presId="urn:microsoft.com/office/officeart/2005/8/layout/vList5"/>
    <dgm:cxn modelId="{293D68AB-428B-4CB2-957A-DBEC6FAC5535}" type="presParOf" srcId="{6E7E26F9-2FBA-41D2-87C6-80C10A15ED86}" destId="{328BDCEE-D7F2-4327-94CF-8D5F1A512603}" srcOrd="0" destOrd="0" presId="urn:microsoft.com/office/officeart/2005/8/layout/vList5"/>
    <dgm:cxn modelId="{176C42DA-4FA6-4C36-84B9-7FAB4081EE60}" type="presParOf" srcId="{6E7E26F9-2FBA-41D2-87C6-80C10A15ED86}" destId="{FDC756C4-ABEA-4972-9D3A-A32269601ADE}" srcOrd="1" destOrd="0" presId="urn:microsoft.com/office/officeart/2005/8/layout/vList5"/>
    <dgm:cxn modelId="{4401833F-FC44-42FD-988E-33F3C2AD1534}" type="presParOf" srcId="{5266AAE3-2810-4087-956D-06500F4C53E0}" destId="{69768F88-012E-40D3-9F7F-DEC317CA0EFC}" srcOrd="5" destOrd="0" presId="urn:microsoft.com/office/officeart/2005/8/layout/vList5"/>
    <dgm:cxn modelId="{DB34C824-B3DA-4762-ACA3-0FD80FCF2559}" type="presParOf" srcId="{5266AAE3-2810-4087-956D-06500F4C53E0}" destId="{24120703-A8A9-4BB9-94B4-4AE3B958304B}" srcOrd="6" destOrd="0" presId="urn:microsoft.com/office/officeart/2005/8/layout/vList5"/>
    <dgm:cxn modelId="{C8CA2E0F-6C1C-4384-B61A-26970EA54BAC}" type="presParOf" srcId="{24120703-A8A9-4BB9-94B4-4AE3B958304B}" destId="{1D0ADAE0-EC3E-4F7F-9022-FFA7AF202364}" srcOrd="0" destOrd="0" presId="urn:microsoft.com/office/officeart/2005/8/layout/vList5"/>
    <dgm:cxn modelId="{70C58047-036A-4D15-ACC4-F8CBC2529C0C}" type="presParOf" srcId="{24120703-A8A9-4BB9-94B4-4AE3B958304B}" destId="{6D764B0D-CB70-451B-AF8B-C36ADCA5240E}" srcOrd="1" destOrd="0" presId="urn:microsoft.com/office/officeart/2005/8/layout/vList5"/>
    <dgm:cxn modelId="{CCC5D092-A6B4-4881-8D2B-4DD833EB8929}" type="presParOf" srcId="{5266AAE3-2810-4087-956D-06500F4C53E0}" destId="{C1741399-BA7B-429B-A124-A533BEE74C2C}" srcOrd="7" destOrd="0" presId="urn:microsoft.com/office/officeart/2005/8/layout/vList5"/>
    <dgm:cxn modelId="{CDE25A8B-C3C2-4983-9D3A-CC7D0F2FE076}" type="presParOf" srcId="{5266AAE3-2810-4087-956D-06500F4C53E0}" destId="{CFF89016-6D43-46D8-94E6-7E58D166A639}" srcOrd="8" destOrd="0" presId="urn:microsoft.com/office/officeart/2005/8/layout/vList5"/>
    <dgm:cxn modelId="{E0374285-0A21-43F8-889F-DAFFEAB9C115}" type="presParOf" srcId="{CFF89016-6D43-46D8-94E6-7E58D166A639}" destId="{4A6632D2-E09E-4321-85F0-967D70390492}" srcOrd="0" destOrd="0" presId="urn:microsoft.com/office/officeart/2005/8/layout/vList5"/>
    <dgm:cxn modelId="{CC40791E-1125-48D1-BCE0-66FF1FF6D1B8}" type="presParOf" srcId="{CFF89016-6D43-46D8-94E6-7E58D166A639}" destId="{8F5EC4F0-E42A-434A-B5D7-0F32B432860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666BFE-3C9B-4090-9D02-FA4016DAEB77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F93D9E5-9E93-4740-A16A-99EEB19BBF5E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dirty="0"/>
            <a:t>Zieldefinition: </a:t>
          </a:r>
          <a:endParaRPr lang="en-US" sz="2000" dirty="0"/>
        </a:p>
      </dgm:t>
    </dgm:pt>
    <dgm:pt modelId="{8AF90A5F-64B0-445A-A5B1-68712254C868}" type="parTrans" cxnId="{6B94D8DD-AD41-4E9B-9A8B-A8CACFE10EFB}">
      <dgm:prSet/>
      <dgm:spPr/>
      <dgm:t>
        <a:bodyPr/>
        <a:lstStyle/>
        <a:p>
          <a:endParaRPr lang="en-US"/>
        </a:p>
      </dgm:t>
    </dgm:pt>
    <dgm:pt modelId="{AA8BAEA4-3B50-4B62-A6C0-C78E86417611}" type="sibTrans" cxnId="{6B94D8DD-AD41-4E9B-9A8B-A8CACFE10EFB}">
      <dgm:prSet/>
      <dgm:spPr/>
      <dgm:t>
        <a:bodyPr/>
        <a:lstStyle/>
        <a:p>
          <a:endParaRPr lang="en-US"/>
        </a:p>
      </dgm:t>
    </dgm:pt>
    <dgm:pt modelId="{7E2C4A77-027F-4248-A83F-A0155EDDA4C9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Klare Festlegung der Projektziele und -erwartungen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973EA50-8017-405F-AF5A-B79A332F93F3}" type="parTrans" cxnId="{80862EA2-681C-4ED3-86B4-81444F0C05D5}">
      <dgm:prSet/>
      <dgm:spPr/>
      <dgm:t>
        <a:bodyPr/>
        <a:lstStyle/>
        <a:p>
          <a:endParaRPr lang="en-US"/>
        </a:p>
      </dgm:t>
    </dgm:pt>
    <dgm:pt modelId="{6D449B51-41E7-420F-8BFE-6124FDA3D580}" type="sibTrans" cxnId="{80862EA2-681C-4ED3-86B4-81444F0C05D5}">
      <dgm:prSet/>
      <dgm:spPr/>
      <dgm:t>
        <a:bodyPr/>
        <a:lstStyle/>
        <a:p>
          <a:endParaRPr lang="en-US"/>
        </a:p>
      </dgm:t>
    </dgm:pt>
    <dgm:pt modelId="{496E9E83-F9EE-470E-8556-9B8EECB93CD4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CH" sz="2000" dirty="0"/>
            <a:t>Konzeptentwicklung</a:t>
          </a:r>
          <a:r>
            <a:rPr lang="de-DE" sz="2000" dirty="0"/>
            <a:t>: </a:t>
          </a:r>
          <a:endParaRPr lang="en-US" sz="2000" dirty="0"/>
        </a:p>
      </dgm:t>
    </dgm:pt>
    <dgm:pt modelId="{E0400BBC-484B-4D2D-A4FB-8B556CA8300D}" type="parTrans" cxnId="{7A29FBF8-B330-4311-A44B-AF949DB1E791}">
      <dgm:prSet/>
      <dgm:spPr/>
      <dgm:t>
        <a:bodyPr/>
        <a:lstStyle/>
        <a:p>
          <a:endParaRPr lang="en-US"/>
        </a:p>
      </dgm:t>
    </dgm:pt>
    <dgm:pt modelId="{00B4726A-2B66-4F80-8D22-2B28268AB44B}" type="sibTrans" cxnId="{7A29FBF8-B330-4311-A44B-AF949DB1E791}">
      <dgm:prSet/>
      <dgm:spPr/>
      <dgm:t>
        <a:bodyPr/>
        <a:lstStyle/>
        <a:p>
          <a:endParaRPr lang="en-US"/>
        </a:p>
      </dgm:t>
    </dgm:pt>
    <dgm:pt modelId="{FCA8C99F-6DAE-4C68-9E2B-6EC49FBBB582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Entwicklung eines Konzepts zur Erreichung der Projektziele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BFCEE9A1-BA83-419C-BB9C-11A7533E17DC}" type="parTrans" cxnId="{A3976697-AFF5-4E34-BEC2-69F755C159D5}">
      <dgm:prSet/>
      <dgm:spPr/>
      <dgm:t>
        <a:bodyPr/>
        <a:lstStyle/>
        <a:p>
          <a:endParaRPr lang="en-US"/>
        </a:p>
      </dgm:t>
    </dgm:pt>
    <dgm:pt modelId="{8067EBAD-9895-44EC-A35F-233389393734}" type="sibTrans" cxnId="{A3976697-AFF5-4E34-BEC2-69F755C159D5}">
      <dgm:prSet/>
      <dgm:spPr/>
      <dgm:t>
        <a:bodyPr/>
        <a:lstStyle/>
        <a:p>
          <a:endParaRPr lang="en-US"/>
        </a:p>
      </dgm:t>
    </dgm:pt>
    <dgm:pt modelId="{E64A3813-7719-45E0-B5E5-3B149F3F368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dirty="0"/>
            <a:t>Lösungsansätze: </a:t>
          </a:r>
          <a:endParaRPr lang="en-US" sz="2000" dirty="0"/>
        </a:p>
      </dgm:t>
    </dgm:pt>
    <dgm:pt modelId="{5ABEE0E8-BDC2-4853-B216-6F26F92DF48F}" type="parTrans" cxnId="{C84240BD-57AE-4290-85FC-446B0C2A4949}">
      <dgm:prSet/>
      <dgm:spPr/>
      <dgm:t>
        <a:bodyPr/>
        <a:lstStyle/>
        <a:p>
          <a:endParaRPr lang="en-US"/>
        </a:p>
      </dgm:t>
    </dgm:pt>
    <dgm:pt modelId="{11C58E73-9D3D-4AAD-B750-22DED9B86F6B}" type="sibTrans" cxnId="{C84240BD-57AE-4290-85FC-446B0C2A4949}">
      <dgm:prSet/>
      <dgm:spPr/>
      <dgm:t>
        <a:bodyPr/>
        <a:lstStyle/>
        <a:p>
          <a:endParaRPr lang="en-US"/>
        </a:p>
      </dgm:t>
    </dgm:pt>
    <dgm:pt modelId="{DD28DD11-A465-4BB1-9C9F-8BA2E778E326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Untersuchung und Auswahl von möglichen Lösungsansätzen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4C31F922-295F-4C31-A11B-D07CB5A4484E}" type="parTrans" cxnId="{B5D43935-810F-44D5-976A-D944EABB27F9}">
      <dgm:prSet/>
      <dgm:spPr/>
      <dgm:t>
        <a:bodyPr/>
        <a:lstStyle/>
        <a:p>
          <a:endParaRPr lang="en-US"/>
        </a:p>
      </dgm:t>
    </dgm:pt>
    <dgm:pt modelId="{F0BE9DD2-2059-4716-AE33-5973BC759639}" type="sibTrans" cxnId="{B5D43935-810F-44D5-976A-D944EABB27F9}">
      <dgm:prSet/>
      <dgm:spPr/>
      <dgm:t>
        <a:bodyPr/>
        <a:lstStyle/>
        <a:p>
          <a:endParaRPr lang="en-US"/>
        </a:p>
      </dgm:t>
    </dgm:pt>
    <dgm:pt modelId="{CD20EBDC-A1EA-4994-9210-74B63FE061E4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Bewertung der Wirtschaftlichkeit und Kosten-Nutzen-Analyse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AD1237AA-0B9F-45CA-92B7-5F0E10BD01B0}" type="parTrans" cxnId="{02659166-F7F0-4034-A11C-6602B8F7C967}">
      <dgm:prSet/>
      <dgm:spPr/>
      <dgm:t>
        <a:bodyPr/>
        <a:lstStyle/>
        <a:p>
          <a:endParaRPr lang="en-US"/>
        </a:p>
      </dgm:t>
    </dgm:pt>
    <dgm:pt modelId="{32B6FCDF-97B1-4959-B816-550B32F0CE07}" type="sibTrans" cxnId="{02659166-F7F0-4034-A11C-6602B8F7C967}">
      <dgm:prSet/>
      <dgm:spPr/>
      <dgm:t>
        <a:bodyPr/>
        <a:lstStyle/>
        <a:p>
          <a:endParaRPr lang="en-US"/>
        </a:p>
      </dgm:t>
    </dgm:pt>
    <dgm:pt modelId="{61160311-4EE3-4259-8360-6C95D652CDFD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dirty="0"/>
            <a:t>Wirtschaftlichkeitsbetrachtung: </a:t>
          </a:r>
          <a:endParaRPr lang="en-US" sz="2000" dirty="0"/>
        </a:p>
      </dgm:t>
    </dgm:pt>
    <dgm:pt modelId="{8AEDE96A-5338-434D-867E-932E5D68BE99}" type="sibTrans" cxnId="{536934F7-C53B-4ED6-90C7-1132BAACBCDE}">
      <dgm:prSet/>
      <dgm:spPr/>
      <dgm:t>
        <a:bodyPr/>
        <a:lstStyle/>
        <a:p>
          <a:endParaRPr lang="en-US"/>
        </a:p>
      </dgm:t>
    </dgm:pt>
    <dgm:pt modelId="{2AA6EDF8-FD33-4472-85E6-DE45AC51AB5F}" type="parTrans" cxnId="{536934F7-C53B-4ED6-90C7-1132BAACBCDE}">
      <dgm:prSet/>
      <dgm:spPr/>
      <dgm:t>
        <a:bodyPr/>
        <a:lstStyle/>
        <a:p>
          <a:endParaRPr lang="en-US"/>
        </a:p>
      </dgm:t>
    </dgm:pt>
    <dgm:pt modelId="{FC90E412-9FAB-4993-9B7C-A5B6D87ED052}" type="pres">
      <dgm:prSet presAssocID="{6A666BFE-3C9B-4090-9D02-FA4016DAEB77}" presName="Name0" presStyleCnt="0">
        <dgm:presLayoutVars>
          <dgm:dir/>
          <dgm:animLvl val="lvl"/>
          <dgm:resizeHandles val="exact"/>
        </dgm:presLayoutVars>
      </dgm:prSet>
      <dgm:spPr/>
    </dgm:pt>
    <dgm:pt modelId="{BA35A9C6-841D-4785-86D2-5AB7DC288FD7}" type="pres">
      <dgm:prSet presAssocID="{FF93D9E5-9E93-4740-A16A-99EEB19BBF5E}" presName="linNode" presStyleCnt="0"/>
      <dgm:spPr/>
    </dgm:pt>
    <dgm:pt modelId="{872BE692-A3E8-4646-940F-52E92FE10F83}" type="pres">
      <dgm:prSet presAssocID="{FF93D9E5-9E93-4740-A16A-99EEB19BBF5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997148A-3760-4CE3-8857-4B37EEF77807}" type="pres">
      <dgm:prSet presAssocID="{FF93D9E5-9E93-4740-A16A-99EEB19BBF5E}" presName="descendantText" presStyleLbl="alignAccFollowNode1" presStyleIdx="0" presStyleCnt="4">
        <dgm:presLayoutVars>
          <dgm:bulletEnabled val="1"/>
        </dgm:presLayoutVars>
      </dgm:prSet>
      <dgm:spPr>
        <a:xfrm rot="5400000">
          <a:off x="7147372" y="-3140845"/>
          <a:ext cx="567101" cy="6993810"/>
        </a:xfrm>
        <a:prstGeom prst="round2SameRect">
          <a:avLst/>
        </a:prstGeom>
      </dgm:spPr>
    </dgm:pt>
    <dgm:pt modelId="{54EB124C-7F63-4899-B70D-B28CC79124BB}" type="pres">
      <dgm:prSet presAssocID="{AA8BAEA4-3B50-4B62-A6C0-C78E86417611}" presName="sp" presStyleCnt="0"/>
      <dgm:spPr/>
    </dgm:pt>
    <dgm:pt modelId="{63F7873D-7788-419B-AC49-67279FDD1275}" type="pres">
      <dgm:prSet presAssocID="{496E9E83-F9EE-470E-8556-9B8EECB93CD4}" presName="linNode" presStyleCnt="0"/>
      <dgm:spPr/>
    </dgm:pt>
    <dgm:pt modelId="{3CD837E5-118F-4CA6-967F-AAD68CE06AC6}" type="pres">
      <dgm:prSet presAssocID="{496E9E83-F9EE-470E-8556-9B8EECB93CD4}" presName="parentText" presStyleLbl="node1" presStyleIdx="1" presStyleCnt="4" custLinFactNeighborX="-291" custLinFactNeighborY="-1911">
        <dgm:presLayoutVars>
          <dgm:chMax val="1"/>
          <dgm:bulletEnabled val="1"/>
        </dgm:presLayoutVars>
      </dgm:prSet>
      <dgm:spPr/>
    </dgm:pt>
    <dgm:pt modelId="{22FB46F3-FA1A-477C-A119-83E0F97BB1EE}" type="pres">
      <dgm:prSet presAssocID="{496E9E83-F9EE-470E-8556-9B8EECB93CD4}" presName="descendantText" presStyleLbl="alignAccFollowNode1" presStyleIdx="1" presStyleCnt="4">
        <dgm:presLayoutVars>
          <dgm:bulletEnabled val="1"/>
        </dgm:presLayoutVars>
      </dgm:prSet>
      <dgm:spPr>
        <a:xfrm rot="5400000">
          <a:off x="7147372" y="-2396524"/>
          <a:ext cx="567101" cy="6993810"/>
        </a:xfrm>
        <a:prstGeom prst="round2SameRect">
          <a:avLst/>
        </a:prstGeom>
      </dgm:spPr>
    </dgm:pt>
    <dgm:pt modelId="{00C1CE8E-3DD7-476E-987E-2DB0CD66B9B0}" type="pres">
      <dgm:prSet presAssocID="{00B4726A-2B66-4F80-8D22-2B28268AB44B}" presName="sp" presStyleCnt="0"/>
      <dgm:spPr/>
    </dgm:pt>
    <dgm:pt modelId="{E5F5BAF7-A1C1-4B6C-86FF-0FE5A8AB72D0}" type="pres">
      <dgm:prSet presAssocID="{E64A3813-7719-45E0-B5E5-3B149F3F3689}" presName="linNode" presStyleCnt="0"/>
      <dgm:spPr/>
    </dgm:pt>
    <dgm:pt modelId="{1236CA86-0194-4451-BF7E-2A5A66AAE10B}" type="pres">
      <dgm:prSet presAssocID="{E64A3813-7719-45E0-B5E5-3B149F3F368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19DE25F-734F-4A33-ABD2-2024E21EE28D}" type="pres">
      <dgm:prSet presAssocID="{E64A3813-7719-45E0-B5E5-3B149F3F3689}" presName="descendantText" presStyleLbl="alignAccFollowNode1" presStyleIdx="2" presStyleCnt="4">
        <dgm:presLayoutVars>
          <dgm:bulletEnabled val="1"/>
        </dgm:presLayoutVars>
      </dgm:prSet>
      <dgm:spPr>
        <a:xfrm rot="5400000">
          <a:off x="7147372" y="-1652202"/>
          <a:ext cx="567101" cy="6993810"/>
        </a:xfrm>
        <a:prstGeom prst="round2SameRect">
          <a:avLst/>
        </a:prstGeom>
      </dgm:spPr>
    </dgm:pt>
    <dgm:pt modelId="{CF60D7EC-49C5-44C0-99EB-E775A8D812EA}" type="pres">
      <dgm:prSet presAssocID="{11C58E73-9D3D-4AAD-B750-22DED9B86F6B}" presName="sp" presStyleCnt="0"/>
      <dgm:spPr/>
    </dgm:pt>
    <dgm:pt modelId="{756D7F0B-302E-4E0E-B781-5FF3BC812CF5}" type="pres">
      <dgm:prSet presAssocID="{61160311-4EE3-4259-8360-6C95D652CDFD}" presName="linNode" presStyleCnt="0"/>
      <dgm:spPr/>
    </dgm:pt>
    <dgm:pt modelId="{0C4F8CDC-886F-43E9-8DB2-0AC53763A668}" type="pres">
      <dgm:prSet presAssocID="{61160311-4EE3-4259-8360-6C95D652CDF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30E8DD0-A0A2-47B5-B682-50AD4302602C}" type="pres">
      <dgm:prSet presAssocID="{61160311-4EE3-4259-8360-6C95D652CDFD}" presName="descendantText" presStyleLbl="alignAccFollowNode1" presStyleIdx="3" presStyleCnt="4">
        <dgm:presLayoutVars>
          <dgm:bulletEnabled val="1"/>
        </dgm:presLayoutVars>
      </dgm:prSet>
      <dgm:spPr>
        <a:xfrm rot="5400000">
          <a:off x="7147372" y="-163560"/>
          <a:ext cx="567101" cy="6993810"/>
        </a:xfrm>
        <a:prstGeom prst="round2SameRect">
          <a:avLst/>
        </a:prstGeom>
      </dgm:spPr>
    </dgm:pt>
  </dgm:ptLst>
  <dgm:cxnLst>
    <dgm:cxn modelId="{B5D43935-810F-44D5-976A-D944EABB27F9}" srcId="{E64A3813-7719-45E0-B5E5-3B149F3F3689}" destId="{DD28DD11-A465-4BB1-9C9F-8BA2E778E326}" srcOrd="0" destOrd="0" parTransId="{4C31F922-295F-4C31-A11B-D07CB5A4484E}" sibTransId="{F0BE9DD2-2059-4716-AE33-5973BC759639}"/>
    <dgm:cxn modelId="{02659166-F7F0-4034-A11C-6602B8F7C967}" srcId="{61160311-4EE3-4259-8360-6C95D652CDFD}" destId="{CD20EBDC-A1EA-4994-9210-74B63FE061E4}" srcOrd="0" destOrd="0" parTransId="{AD1237AA-0B9F-45CA-92B7-5F0E10BD01B0}" sibTransId="{32B6FCDF-97B1-4959-B816-550B32F0CE07}"/>
    <dgm:cxn modelId="{573CAF58-9034-4DD4-B557-9ABC8FCE5F67}" type="presOf" srcId="{CD20EBDC-A1EA-4994-9210-74B63FE061E4}" destId="{330E8DD0-A0A2-47B5-B682-50AD4302602C}" srcOrd="0" destOrd="0" presId="urn:microsoft.com/office/officeart/2005/8/layout/vList5"/>
    <dgm:cxn modelId="{BA942A7D-A474-4F76-9018-E148E975D6E0}" type="presOf" srcId="{496E9E83-F9EE-470E-8556-9B8EECB93CD4}" destId="{3CD837E5-118F-4CA6-967F-AAD68CE06AC6}" srcOrd="0" destOrd="0" presId="urn:microsoft.com/office/officeart/2005/8/layout/vList5"/>
    <dgm:cxn modelId="{F146DF7F-E493-4DE4-9C55-F46003861048}" type="presOf" srcId="{6A666BFE-3C9B-4090-9D02-FA4016DAEB77}" destId="{FC90E412-9FAB-4993-9B7C-A5B6D87ED052}" srcOrd="0" destOrd="0" presId="urn:microsoft.com/office/officeart/2005/8/layout/vList5"/>
    <dgm:cxn modelId="{A3FF4280-ADD3-41A9-91F6-5CED6549E4AB}" type="presOf" srcId="{7E2C4A77-027F-4248-A83F-A0155EDDA4C9}" destId="{1997148A-3760-4CE3-8857-4B37EEF77807}" srcOrd="0" destOrd="0" presId="urn:microsoft.com/office/officeart/2005/8/layout/vList5"/>
    <dgm:cxn modelId="{15B3AC86-50A2-404D-BE0D-8E5EDE49D563}" type="presOf" srcId="{61160311-4EE3-4259-8360-6C95D652CDFD}" destId="{0C4F8CDC-886F-43E9-8DB2-0AC53763A668}" srcOrd="0" destOrd="0" presId="urn:microsoft.com/office/officeart/2005/8/layout/vList5"/>
    <dgm:cxn modelId="{898A4F8A-6B75-445F-9350-5D0BE4649F29}" type="presOf" srcId="{E64A3813-7719-45E0-B5E5-3B149F3F3689}" destId="{1236CA86-0194-4451-BF7E-2A5A66AAE10B}" srcOrd="0" destOrd="0" presId="urn:microsoft.com/office/officeart/2005/8/layout/vList5"/>
    <dgm:cxn modelId="{A3976697-AFF5-4E34-BEC2-69F755C159D5}" srcId="{496E9E83-F9EE-470E-8556-9B8EECB93CD4}" destId="{FCA8C99F-6DAE-4C68-9E2B-6EC49FBBB582}" srcOrd="0" destOrd="0" parTransId="{BFCEE9A1-BA83-419C-BB9C-11A7533E17DC}" sibTransId="{8067EBAD-9895-44EC-A35F-233389393734}"/>
    <dgm:cxn modelId="{542993A1-9645-482D-ABFC-EE31B6F3429D}" type="presOf" srcId="{FF93D9E5-9E93-4740-A16A-99EEB19BBF5E}" destId="{872BE692-A3E8-4646-940F-52E92FE10F83}" srcOrd="0" destOrd="0" presId="urn:microsoft.com/office/officeart/2005/8/layout/vList5"/>
    <dgm:cxn modelId="{80862EA2-681C-4ED3-86B4-81444F0C05D5}" srcId="{FF93D9E5-9E93-4740-A16A-99EEB19BBF5E}" destId="{7E2C4A77-027F-4248-A83F-A0155EDDA4C9}" srcOrd="0" destOrd="0" parTransId="{9973EA50-8017-405F-AF5A-B79A332F93F3}" sibTransId="{6D449B51-41E7-420F-8BFE-6124FDA3D580}"/>
    <dgm:cxn modelId="{C84240BD-57AE-4290-85FC-446B0C2A4949}" srcId="{6A666BFE-3C9B-4090-9D02-FA4016DAEB77}" destId="{E64A3813-7719-45E0-B5E5-3B149F3F3689}" srcOrd="2" destOrd="0" parTransId="{5ABEE0E8-BDC2-4853-B216-6F26F92DF48F}" sibTransId="{11C58E73-9D3D-4AAD-B750-22DED9B86F6B}"/>
    <dgm:cxn modelId="{A179EADC-9541-43D8-8942-6D016B0ABAFD}" type="presOf" srcId="{FCA8C99F-6DAE-4C68-9E2B-6EC49FBBB582}" destId="{22FB46F3-FA1A-477C-A119-83E0F97BB1EE}" srcOrd="0" destOrd="0" presId="urn:microsoft.com/office/officeart/2005/8/layout/vList5"/>
    <dgm:cxn modelId="{6B94D8DD-AD41-4E9B-9A8B-A8CACFE10EFB}" srcId="{6A666BFE-3C9B-4090-9D02-FA4016DAEB77}" destId="{FF93D9E5-9E93-4740-A16A-99EEB19BBF5E}" srcOrd="0" destOrd="0" parTransId="{8AF90A5F-64B0-445A-A5B1-68712254C868}" sibTransId="{AA8BAEA4-3B50-4B62-A6C0-C78E86417611}"/>
    <dgm:cxn modelId="{2C7829F1-83AC-47AC-AA27-C0D829531279}" type="presOf" srcId="{DD28DD11-A465-4BB1-9C9F-8BA2E778E326}" destId="{419DE25F-734F-4A33-ABD2-2024E21EE28D}" srcOrd="0" destOrd="0" presId="urn:microsoft.com/office/officeart/2005/8/layout/vList5"/>
    <dgm:cxn modelId="{536934F7-C53B-4ED6-90C7-1132BAACBCDE}" srcId="{6A666BFE-3C9B-4090-9D02-FA4016DAEB77}" destId="{61160311-4EE3-4259-8360-6C95D652CDFD}" srcOrd="3" destOrd="0" parTransId="{2AA6EDF8-FD33-4472-85E6-DE45AC51AB5F}" sibTransId="{8AEDE96A-5338-434D-867E-932E5D68BE99}"/>
    <dgm:cxn modelId="{7A29FBF8-B330-4311-A44B-AF949DB1E791}" srcId="{6A666BFE-3C9B-4090-9D02-FA4016DAEB77}" destId="{496E9E83-F9EE-470E-8556-9B8EECB93CD4}" srcOrd="1" destOrd="0" parTransId="{E0400BBC-484B-4D2D-A4FB-8B556CA8300D}" sibTransId="{00B4726A-2B66-4F80-8D22-2B28268AB44B}"/>
    <dgm:cxn modelId="{C322C6A7-029C-4480-B0D3-AE1811B4B071}" type="presParOf" srcId="{FC90E412-9FAB-4993-9B7C-A5B6D87ED052}" destId="{BA35A9C6-841D-4785-86D2-5AB7DC288FD7}" srcOrd="0" destOrd="0" presId="urn:microsoft.com/office/officeart/2005/8/layout/vList5"/>
    <dgm:cxn modelId="{D1877981-C3FC-4B57-94E5-82116C2DAB73}" type="presParOf" srcId="{BA35A9C6-841D-4785-86D2-5AB7DC288FD7}" destId="{872BE692-A3E8-4646-940F-52E92FE10F83}" srcOrd="0" destOrd="0" presId="urn:microsoft.com/office/officeart/2005/8/layout/vList5"/>
    <dgm:cxn modelId="{0B6E9111-D371-4125-A490-673DDFC72D59}" type="presParOf" srcId="{BA35A9C6-841D-4785-86D2-5AB7DC288FD7}" destId="{1997148A-3760-4CE3-8857-4B37EEF77807}" srcOrd="1" destOrd="0" presId="urn:microsoft.com/office/officeart/2005/8/layout/vList5"/>
    <dgm:cxn modelId="{829826C6-E500-421F-ACED-A844FB617827}" type="presParOf" srcId="{FC90E412-9FAB-4993-9B7C-A5B6D87ED052}" destId="{54EB124C-7F63-4899-B70D-B28CC79124BB}" srcOrd="1" destOrd="0" presId="urn:microsoft.com/office/officeart/2005/8/layout/vList5"/>
    <dgm:cxn modelId="{3F21245E-4AC3-42DA-AEE9-7BA86425C26C}" type="presParOf" srcId="{FC90E412-9FAB-4993-9B7C-A5B6D87ED052}" destId="{63F7873D-7788-419B-AC49-67279FDD1275}" srcOrd="2" destOrd="0" presId="urn:microsoft.com/office/officeart/2005/8/layout/vList5"/>
    <dgm:cxn modelId="{606091C3-61FC-4183-AB6B-F417A792F918}" type="presParOf" srcId="{63F7873D-7788-419B-AC49-67279FDD1275}" destId="{3CD837E5-118F-4CA6-967F-AAD68CE06AC6}" srcOrd="0" destOrd="0" presId="urn:microsoft.com/office/officeart/2005/8/layout/vList5"/>
    <dgm:cxn modelId="{5A21432C-686E-470D-88E9-D3F4FBAE3393}" type="presParOf" srcId="{63F7873D-7788-419B-AC49-67279FDD1275}" destId="{22FB46F3-FA1A-477C-A119-83E0F97BB1EE}" srcOrd="1" destOrd="0" presId="urn:microsoft.com/office/officeart/2005/8/layout/vList5"/>
    <dgm:cxn modelId="{EB87C9BC-D072-4D54-B53C-FE9288F0498B}" type="presParOf" srcId="{FC90E412-9FAB-4993-9B7C-A5B6D87ED052}" destId="{00C1CE8E-3DD7-476E-987E-2DB0CD66B9B0}" srcOrd="3" destOrd="0" presId="urn:microsoft.com/office/officeart/2005/8/layout/vList5"/>
    <dgm:cxn modelId="{CC876B06-83BC-40D4-A6EE-20170ED18B3C}" type="presParOf" srcId="{FC90E412-9FAB-4993-9B7C-A5B6D87ED052}" destId="{E5F5BAF7-A1C1-4B6C-86FF-0FE5A8AB72D0}" srcOrd="4" destOrd="0" presId="urn:microsoft.com/office/officeart/2005/8/layout/vList5"/>
    <dgm:cxn modelId="{8158F10C-F835-4046-B094-E50D6670D6BA}" type="presParOf" srcId="{E5F5BAF7-A1C1-4B6C-86FF-0FE5A8AB72D0}" destId="{1236CA86-0194-4451-BF7E-2A5A66AAE10B}" srcOrd="0" destOrd="0" presId="urn:microsoft.com/office/officeart/2005/8/layout/vList5"/>
    <dgm:cxn modelId="{525B15F0-3BCD-4680-9D9E-B3D047D8B584}" type="presParOf" srcId="{E5F5BAF7-A1C1-4B6C-86FF-0FE5A8AB72D0}" destId="{419DE25F-734F-4A33-ABD2-2024E21EE28D}" srcOrd="1" destOrd="0" presId="urn:microsoft.com/office/officeart/2005/8/layout/vList5"/>
    <dgm:cxn modelId="{3BEACF1C-F19C-48AB-ACBE-82485B888926}" type="presParOf" srcId="{FC90E412-9FAB-4993-9B7C-A5B6D87ED052}" destId="{CF60D7EC-49C5-44C0-99EB-E775A8D812EA}" srcOrd="5" destOrd="0" presId="urn:microsoft.com/office/officeart/2005/8/layout/vList5"/>
    <dgm:cxn modelId="{994959C7-6B60-422A-B23D-D90FE1B55B19}" type="presParOf" srcId="{FC90E412-9FAB-4993-9B7C-A5B6D87ED052}" destId="{756D7F0B-302E-4E0E-B781-5FF3BC812CF5}" srcOrd="6" destOrd="0" presId="urn:microsoft.com/office/officeart/2005/8/layout/vList5"/>
    <dgm:cxn modelId="{4D771812-1A80-48A6-9AD1-B8C3CC1ABE32}" type="presParOf" srcId="{756D7F0B-302E-4E0E-B781-5FF3BC812CF5}" destId="{0C4F8CDC-886F-43E9-8DB2-0AC53763A668}" srcOrd="0" destOrd="0" presId="urn:microsoft.com/office/officeart/2005/8/layout/vList5"/>
    <dgm:cxn modelId="{5E38DE2F-1992-48BE-A34D-1C89C3297466}" type="presParOf" srcId="{756D7F0B-302E-4E0E-B781-5FF3BC812CF5}" destId="{330E8DD0-A0A2-47B5-B682-50AD4302602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F90DC0-B33C-4361-9157-D579BEEF533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2E6B49D-D818-4783-B298-445950F0661B}">
      <dgm:prSet/>
      <dgm:spPr/>
      <dgm:t>
        <a:bodyPr/>
        <a:lstStyle/>
        <a:p>
          <a:r>
            <a:rPr lang="de-CH"/>
            <a:t>Softwareentwicklung und Implementierung</a:t>
          </a:r>
          <a:endParaRPr lang="en-US"/>
        </a:p>
      </dgm:t>
    </dgm:pt>
    <dgm:pt modelId="{0D84F855-F6A9-4C96-90EC-12AD51DF13B9}" type="parTrans" cxnId="{B0D84A43-6C93-41AD-89FB-8983F1779E48}">
      <dgm:prSet/>
      <dgm:spPr/>
      <dgm:t>
        <a:bodyPr/>
        <a:lstStyle/>
        <a:p>
          <a:endParaRPr lang="en-US"/>
        </a:p>
      </dgm:t>
    </dgm:pt>
    <dgm:pt modelId="{F9EDD2E4-4DC5-42D8-9E02-289A67B533EA}" type="sibTrans" cxnId="{B0D84A43-6C93-41AD-89FB-8983F1779E48}">
      <dgm:prSet/>
      <dgm:spPr/>
      <dgm:t>
        <a:bodyPr/>
        <a:lstStyle/>
        <a:p>
          <a:endParaRPr lang="en-US"/>
        </a:p>
      </dgm:t>
    </dgm:pt>
    <dgm:pt modelId="{A9CC46BB-A2B7-48DC-AEB1-DD6E544CD54A}">
      <dgm:prSet/>
      <dgm:spPr/>
      <dgm:t>
        <a:bodyPr/>
        <a:lstStyle/>
        <a:p>
          <a:r>
            <a:rPr lang="de-CH"/>
            <a:t>Weitere Mitarbeiter im Backoffice</a:t>
          </a:r>
          <a:endParaRPr lang="en-US"/>
        </a:p>
      </dgm:t>
    </dgm:pt>
    <dgm:pt modelId="{35B02D6F-E4A3-4FDC-BB36-350A02AA437C}" type="parTrans" cxnId="{2862FFBC-10EA-4DC1-B2CC-77EE4074FA08}">
      <dgm:prSet/>
      <dgm:spPr/>
      <dgm:t>
        <a:bodyPr/>
        <a:lstStyle/>
        <a:p>
          <a:endParaRPr lang="en-US"/>
        </a:p>
      </dgm:t>
    </dgm:pt>
    <dgm:pt modelId="{C98361C8-8CEA-4C35-BD18-BC3564E2AFD8}" type="sibTrans" cxnId="{2862FFBC-10EA-4DC1-B2CC-77EE4074FA08}">
      <dgm:prSet/>
      <dgm:spPr/>
      <dgm:t>
        <a:bodyPr/>
        <a:lstStyle/>
        <a:p>
          <a:endParaRPr lang="en-US"/>
        </a:p>
      </dgm:t>
    </dgm:pt>
    <dgm:pt modelId="{CF1D0B09-B577-472E-9A35-8771C894DE72}">
      <dgm:prSet/>
      <dgm:spPr/>
      <dgm:t>
        <a:bodyPr/>
        <a:lstStyle/>
        <a:p>
          <a:r>
            <a:rPr lang="de-CH"/>
            <a:t>Entscheidung über E-Commerce-Plattform</a:t>
          </a:r>
          <a:endParaRPr lang="en-US"/>
        </a:p>
      </dgm:t>
    </dgm:pt>
    <dgm:pt modelId="{4083D88A-48FC-4A42-8F1C-66E0C192CA7D}" type="parTrans" cxnId="{7C850968-4FBF-43FD-87F4-72FFDE69CEB9}">
      <dgm:prSet/>
      <dgm:spPr/>
      <dgm:t>
        <a:bodyPr/>
        <a:lstStyle/>
        <a:p>
          <a:endParaRPr lang="en-US"/>
        </a:p>
      </dgm:t>
    </dgm:pt>
    <dgm:pt modelId="{B2D9C01C-AB08-4930-B4CF-1E4935EC998C}" type="sibTrans" cxnId="{7C850968-4FBF-43FD-87F4-72FFDE69CEB9}">
      <dgm:prSet/>
      <dgm:spPr/>
      <dgm:t>
        <a:bodyPr/>
        <a:lstStyle/>
        <a:p>
          <a:endParaRPr lang="en-US"/>
        </a:p>
      </dgm:t>
    </dgm:pt>
    <dgm:pt modelId="{53EBF840-1220-480A-89DA-69D7A0F3B6CE}">
      <dgm:prSet/>
      <dgm:spPr/>
      <dgm:t>
        <a:bodyPr/>
        <a:lstStyle/>
        <a:p>
          <a:r>
            <a:rPr lang="de-CH"/>
            <a:t>Herausforderungen bei der Infrastruktur</a:t>
          </a:r>
          <a:endParaRPr lang="en-US"/>
        </a:p>
      </dgm:t>
    </dgm:pt>
    <dgm:pt modelId="{BB9B3C00-DDCD-423E-A3D4-C92AFB5379E7}" type="parTrans" cxnId="{E0BB2200-AFD8-4540-B560-3F602DBF7C23}">
      <dgm:prSet/>
      <dgm:spPr/>
      <dgm:t>
        <a:bodyPr/>
        <a:lstStyle/>
        <a:p>
          <a:endParaRPr lang="en-US"/>
        </a:p>
      </dgm:t>
    </dgm:pt>
    <dgm:pt modelId="{0BC6FB73-7EA1-46AE-A7E5-C2C1DE62C444}" type="sibTrans" cxnId="{E0BB2200-AFD8-4540-B560-3F602DBF7C23}">
      <dgm:prSet/>
      <dgm:spPr/>
      <dgm:t>
        <a:bodyPr/>
        <a:lstStyle/>
        <a:p>
          <a:endParaRPr lang="en-US"/>
        </a:p>
      </dgm:t>
    </dgm:pt>
    <dgm:pt modelId="{FEBDFB43-8993-4BA9-B8E1-929820DE329C}">
      <dgm:prSet/>
      <dgm:spPr/>
      <dgm:t>
        <a:bodyPr/>
        <a:lstStyle/>
        <a:p>
          <a:r>
            <a:rPr lang="de-CH"/>
            <a:t>Implementierung der Hotelbuchungssoftware</a:t>
          </a:r>
          <a:endParaRPr lang="en-US"/>
        </a:p>
      </dgm:t>
    </dgm:pt>
    <dgm:pt modelId="{FF77494C-1EB2-417E-A69E-7EE59207371F}" type="parTrans" cxnId="{F36C10A4-5D78-4237-B377-3F248FB0581A}">
      <dgm:prSet/>
      <dgm:spPr/>
      <dgm:t>
        <a:bodyPr/>
        <a:lstStyle/>
        <a:p>
          <a:endParaRPr lang="en-US"/>
        </a:p>
      </dgm:t>
    </dgm:pt>
    <dgm:pt modelId="{FCC2FE51-734E-4E87-BF17-13EDB92AAFFE}" type="sibTrans" cxnId="{F36C10A4-5D78-4237-B377-3F248FB0581A}">
      <dgm:prSet/>
      <dgm:spPr/>
      <dgm:t>
        <a:bodyPr/>
        <a:lstStyle/>
        <a:p>
          <a:endParaRPr lang="en-US"/>
        </a:p>
      </dgm:t>
    </dgm:pt>
    <dgm:pt modelId="{23C6BA30-285B-4937-A5A2-2EE48696E76B}" type="pres">
      <dgm:prSet presAssocID="{B2F90DC0-B33C-4361-9157-D579BEEF5335}" presName="root" presStyleCnt="0">
        <dgm:presLayoutVars>
          <dgm:dir/>
          <dgm:resizeHandles val="exact"/>
        </dgm:presLayoutVars>
      </dgm:prSet>
      <dgm:spPr/>
    </dgm:pt>
    <dgm:pt modelId="{D271588E-1F22-45CA-A0B6-EEB5CCC603D5}" type="pres">
      <dgm:prSet presAssocID="{B2F90DC0-B33C-4361-9157-D579BEEF5335}" presName="container" presStyleCnt="0">
        <dgm:presLayoutVars>
          <dgm:dir/>
          <dgm:resizeHandles val="exact"/>
        </dgm:presLayoutVars>
      </dgm:prSet>
      <dgm:spPr/>
    </dgm:pt>
    <dgm:pt modelId="{AF06B78D-29CB-403E-B845-D5B4F917F42D}" type="pres">
      <dgm:prSet presAssocID="{B2E6B49D-D818-4783-B298-445950F0661B}" presName="compNode" presStyleCnt="0"/>
      <dgm:spPr/>
    </dgm:pt>
    <dgm:pt modelId="{8682211F-3F75-42C5-8BAB-E503DCA0F2D7}" type="pres">
      <dgm:prSet presAssocID="{B2E6B49D-D818-4783-B298-445950F0661B}" presName="iconBgRect" presStyleLbl="bgShp" presStyleIdx="0" presStyleCnt="5"/>
      <dgm:spPr/>
    </dgm:pt>
    <dgm:pt modelId="{CD7CF01E-68A8-43E2-95CA-7722E8AA1C98}" type="pres">
      <dgm:prSet presAssocID="{B2E6B49D-D818-4783-B298-445950F0661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32DC66B1-28AE-4ECD-86B3-2EDAA340A0A0}" type="pres">
      <dgm:prSet presAssocID="{B2E6B49D-D818-4783-B298-445950F0661B}" presName="spaceRect" presStyleCnt="0"/>
      <dgm:spPr/>
    </dgm:pt>
    <dgm:pt modelId="{3E1A87F9-25DE-4910-B37E-CC7707E86587}" type="pres">
      <dgm:prSet presAssocID="{B2E6B49D-D818-4783-B298-445950F0661B}" presName="textRect" presStyleLbl="revTx" presStyleIdx="0" presStyleCnt="5">
        <dgm:presLayoutVars>
          <dgm:chMax val="1"/>
          <dgm:chPref val="1"/>
        </dgm:presLayoutVars>
      </dgm:prSet>
      <dgm:spPr/>
    </dgm:pt>
    <dgm:pt modelId="{F176773C-B710-4A8B-AF10-DA154BE5EB96}" type="pres">
      <dgm:prSet presAssocID="{F9EDD2E4-4DC5-42D8-9E02-289A67B533EA}" presName="sibTrans" presStyleLbl="sibTrans2D1" presStyleIdx="0" presStyleCnt="0"/>
      <dgm:spPr/>
    </dgm:pt>
    <dgm:pt modelId="{8367B8B7-B607-473A-BD2F-2F1E950A45EF}" type="pres">
      <dgm:prSet presAssocID="{A9CC46BB-A2B7-48DC-AEB1-DD6E544CD54A}" presName="compNode" presStyleCnt="0"/>
      <dgm:spPr/>
    </dgm:pt>
    <dgm:pt modelId="{54DC5D22-BF91-4129-890D-36145AECDB9E}" type="pres">
      <dgm:prSet presAssocID="{A9CC46BB-A2B7-48DC-AEB1-DD6E544CD54A}" presName="iconBgRect" presStyleLbl="bgShp" presStyleIdx="1" presStyleCnt="5"/>
      <dgm:spPr/>
    </dgm:pt>
    <dgm:pt modelId="{64ADE215-CA68-4F55-9E41-590D162D1452}" type="pres">
      <dgm:prSet presAssocID="{A9CC46BB-A2B7-48DC-AEB1-DD6E544CD54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C9FD8899-5736-437A-A85B-5E805B02A4DD}" type="pres">
      <dgm:prSet presAssocID="{A9CC46BB-A2B7-48DC-AEB1-DD6E544CD54A}" presName="spaceRect" presStyleCnt="0"/>
      <dgm:spPr/>
    </dgm:pt>
    <dgm:pt modelId="{C15E6A57-4D20-463B-A146-1464FE3F562F}" type="pres">
      <dgm:prSet presAssocID="{A9CC46BB-A2B7-48DC-AEB1-DD6E544CD54A}" presName="textRect" presStyleLbl="revTx" presStyleIdx="1" presStyleCnt="5">
        <dgm:presLayoutVars>
          <dgm:chMax val="1"/>
          <dgm:chPref val="1"/>
        </dgm:presLayoutVars>
      </dgm:prSet>
      <dgm:spPr/>
    </dgm:pt>
    <dgm:pt modelId="{65BD9958-7466-41BD-AD7A-B9642956CCF2}" type="pres">
      <dgm:prSet presAssocID="{C98361C8-8CEA-4C35-BD18-BC3564E2AFD8}" presName="sibTrans" presStyleLbl="sibTrans2D1" presStyleIdx="0" presStyleCnt="0"/>
      <dgm:spPr/>
    </dgm:pt>
    <dgm:pt modelId="{B616669E-A89C-4121-919C-B1FBB7E754B9}" type="pres">
      <dgm:prSet presAssocID="{CF1D0B09-B577-472E-9A35-8771C894DE72}" presName="compNode" presStyleCnt="0"/>
      <dgm:spPr/>
    </dgm:pt>
    <dgm:pt modelId="{0C7080BF-29D6-4061-AA94-D38920DBFC28}" type="pres">
      <dgm:prSet presAssocID="{CF1D0B09-B577-472E-9A35-8771C894DE72}" presName="iconBgRect" presStyleLbl="bgShp" presStyleIdx="2" presStyleCnt="5"/>
      <dgm:spPr/>
    </dgm:pt>
    <dgm:pt modelId="{7318F325-595F-4133-B748-9E1319622DDF}" type="pres">
      <dgm:prSet presAssocID="{CF1D0B09-B577-472E-9A35-8771C894DE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chter"/>
        </a:ext>
      </dgm:extLst>
    </dgm:pt>
    <dgm:pt modelId="{7475CEA3-116A-45BE-A4B1-205EC546F64A}" type="pres">
      <dgm:prSet presAssocID="{CF1D0B09-B577-472E-9A35-8771C894DE72}" presName="spaceRect" presStyleCnt="0"/>
      <dgm:spPr/>
    </dgm:pt>
    <dgm:pt modelId="{30CD0F83-33D9-47D5-8E8C-ED02EEABC6AB}" type="pres">
      <dgm:prSet presAssocID="{CF1D0B09-B577-472E-9A35-8771C894DE72}" presName="textRect" presStyleLbl="revTx" presStyleIdx="2" presStyleCnt="5">
        <dgm:presLayoutVars>
          <dgm:chMax val="1"/>
          <dgm:chPref val="1"/>
        </dgm:presLayoutVars>
      </dgm:prSet>
      <dgm:spPr/>
    </dgm:pt>
    <dgm:pt modelId="{6F82AEAC-BD3D-45A5-A2F0-66B6CE338D07}" type="pres">
      <dgm:prSet presAssocID="{B2D9C01C-AB08-4930-B4CF-1E4935EC998C}" presName="sibTrans" presStyleLbl="sibTrans2D1" presStyleIdx="0" presStyleCnt="0"/>
      <dgm:spPr/>
    </dgm:pt>
    <dgm:pt modelId="{854AE050-2654-40BC-B8B7-4F65FF461A6A}" type="pres">
      <dgm:prSet presAssocID="{53EBF840-1220-480A-89DA-69D7A0F3B6CE}" presName="compNode" presStyleCnt="0"/>
      <dgm:spPr/>
    </dgm:pt>
    <dgm:pt modelId="{0B49F839-597D-4E44-B2CC-820151057BDA}" type="pres">
      <dgm:prSet presAssocID="{53EBF840-1220-480A-89DA-69D7A0F3B6CE}" presName="iconBgRect" presStyleLbl="bgShp" presStyleIdx="3" presStyleCnt="5"/>
      <dgm:spPr/>
    </dgm:pt>
    <dgm:pt modelId="{6EFB9116-1A00-498C-9E52-D51BE264DA1B}" type="pres">
      <dgm:prSet presAssocID="{53EBF840-1220-480A-89DA-69D7A0F3B6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dt"/>
        </a:ext>
      </dgm:extLst>
    </dgm:pt>
    <dgm:pt modelId="{BDB9B3B5-DC41-42E9-B4C8-DFB674126A30}" type="pres">
      <dgm:prSet presAssocID="{53EBF840-1220-480A-89DA-69D7A0F3B6CE}" presName="spaceRect" presStyleCnt="0"/>
      <dgm:spPr/>
    </dgm:pt>
    <dgm:pt modelId="{2315DED1-2D9E-4866-9D35-F24C93E8CEEA}" type="pres">
      <dgm:prSet presAssocID="{53EBF840-1220-480A-89DA-69D7A0F3B6CE}" presName="textRect" presStyleLbl="revTx" presStyleIdx="3" presStyleCnt="5">
        <dgm:presLayoutVars>
          <dgm:chMax val="1"/>
          <dgm:chPref val="1"/>
        </dgm:presLayoutVars>
      </dgm:prSet>
      <dgm:spPr/>
    </dgm:pt>
    <dgm:pt modelId="{62E77005-7A0B-414B-86F5-65BB2D62D24E}" type="pres">
      <dgm:prSet presAssocID="{0BC6FB73-7EA1-46AE-A7E5-C2C1DE62C444}" presName="sibTrans" presStyleLbl="sibTrans2D1" presStyleIdx="0" presStyleCnt="0"/>
      <dgm:spPr/>
    </dgm:pt>
    <dgm:pt modelId="{10F0B151-4622-4432-935C-C34B5D213269}" type="pres">
      <dgm:prSet presAssocID="{FEBDFB43-8993-4BA9-B8E1-929820DE329C}" presName="compNode" presStyleCnt="0"/>
      <dgm:spPr/>
    </dgm:pt>
    <dgm:pt modelId="{10DA448E-310A-4676-9868-FE519B0B86BD}" type="pres">
      <dgm:prSet presAssocID="{FEBDFB43-8993-4BA9-B8E1-929820DE329C}" presName="iconBgRect" presStyleLbl="bgShp" presStyleIdx="4" presStyleCnt="5"/>
      <dgm:spPr/>
    </dgm:pt>
    <dgm:pt modelId="{31C663E1-2EEC-46CD-8AF5-FEC0EFED2DB7}" type="pres">
      <dgm:prSet presAssocID="{FEBDFB43-8993-4BA9-B8E1-929820DE32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üfliste"/>
        </a:ext>
      </dgm:extLst>
    </dgm:pt>
    <dgm:pt modelId="{0BF31BBE-155B-43F2-A5D7-B18E5B2AAE1C}" type="pres">
      <dgm:prSet presAssocID="{FEBDFB43-8993-4BA9-B8E1-929820DE329C}" presName="spaceRect" presStyleCnt="0"/>
      <dgm:spPr/>
    </dgm:pt>
    <dgm:pt modelId="{B24803E0-C446-46BF-B000-B8BA9119AAAD}" type="pres">
      <dgm:prSet presAssocID="{FEBDFB43-8993-4BA9-B8E1-929820DE329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0BB2200-AFD8-4540-B560-3F602DBF7C23}" srcId="{B2F90DC0-B33C-4361-9157-D579BEEF5335}" destId="{53EBF840-1220-480A-89DA-69D7A0F3B6CE}" srcOrd="3" destOrd="0" parTransId="{BB9B3C00-DDCD-423E-A3D4-C92AFB5379E7}" sibTransId="{0BC6FB73-7EA1-46AE-A7E5-C2C1DE62C444}"/>
    <dgm:cxn modelId="{7DF73416-E6E8-43A1-84B5-49F744FA4C03}" type="presOf" srcId="{B2D9C01C-AB08-4930-B4CF-1E4935EC998C}" destId="{6F82AEAC-BD3D-45A5-A2F0-66B6CE338D07}" srcOrd="0" destOrd="0" presId="urn:microsoft.com/office/officeart/2018/2/layout/IconCircleList"/>
    <dgm:cxn modelId="{250A6329-F25A-4882-9A38-F2435C9720D7}" type="presOf" srcId="{FEBDFB43-8993-4BA9-B8E1-929820DE329C}" destId="{B24803E0-C446-46BF-B000-B8BA9119AAAD}" srcOrd="0" destOrd="0" presId="urn:microsoft.com/office/officeart/2018/2/layout/IconCircleList"/>
    <dgm:cxn modelId="{57138A3C-E522-43C3-AC62-1C1514BA7956}" type="presOf" srcId="{CF1D0B09-B577-472E-9A35-8771C894DE72}" destId="{30CD0F83-33D9-47D5-8E8C-ED02EEABC6AB}" srcOrd="0" destOrd="0" presId="urn:microsoft.com/office/officeart/2018/2/layout/IconCircleList"/>
    <dgm:cxn modelId="{B0D84A43-6C93-41AD-89FB-8983F1779E48}" srcId="{B2F90DC0-B33C-4361-9157-D579BEEF5335}" destId="{B2E6B49D-D818-4783-B298-445950F0661B}" srcOrd="0" destOrd="0" parTransId="{0D84F855-F6A9-4C96-90EC-12AD51DF13B9}" sibTransId="{F9EDD2E4-4DC5-42D8-9E02-289A67B533EA}"/>
    <dgm:cxn modelId="{6651CC47-3C28-4FCE-92BC-A2E5E7FA1499}" type="presOf" srcId="{C98361C8-8CEA-4C35-BD18-BC3564E2AFD8}" destId="{65BD9958-7466-41BD-AD7A-B9642956CCF2}" srcOrd="0" destOrd="0" presId="urn:microsoft.com/office/officeart/2018/2/layout/IconCircleList"/>
    <dgm:cxn modelId="{7C850968-4FBF-43FD-87F4-72FFDE69CEB9}" srcId="{B2F90DC0-B33C-4361-9157-D579BEEF5335}" destId="{CF1D0B09-B577-472E-9A35-8771C894DE72}" srcOrd="2" destOrd="0" parTransId="{4083D88A-48FC-4A42-8F1C-66E0C192CA7D}" sibTransId="{B2D9C01C-AB08-4930-B4CF-1E4935EC998C}"/>
    <dgm:cxn modelId="{E941056C-220A-48CF-AF74-319B4FC94EB6}" type="presOf" srcId="{B2F90DC0-B33C-4361-9157-D579BEEF5335}" destId="{23C6BA30-285B-4937-A5A2-2EE48696E76B}" srcOrd="0" destOrd="0" presId="urn:microsoft.com/office/officeart/2018/2/layout/IconCircleList"/>
    <dgm:cxn modelId="{D93D7251-2B49-4EE1-8B60-F16AFFDF88A9}" type="presOf" srcId="{B2E6B49D-D818-4783-B298-445950F0661B}" destId="{3E1A87F9-25DE-4910-B37E-CC7707E86587}" srcOrd="0" destOrd="0" presId="urn:microsoft.com/office/officeart/2018/2/layout/IconCircleList"/>
    <dgm:cxn modelId="{F36C10A4-5D78-4237-B377-3F248FB0581A}" srcId="{B2F90DC0-B33C-4361-9157-D579BEEF5335}" destId="{FEBDFB43-8993-4BA9-B8E1-929820DE329C}" srcOrd="4" destOrd="0" parTransId="{FF77494C-1EB2-417E-A69E-7EE59207371F}" sibTransId="{FCC2FE51-734E-4E87-BF17-13EDB92AAFFE}"/>
    <dgm:cxn modelId="{C9CF89B6-85E6-45E1-A1B0-F38791693EB5}" type="presOf" srcId="{F9EDD2E4-4DC5-42D8-9E02-289A67B533EA}" destId="{F176773C-B710-4A8B-AF10-DA154BE5EB96}" srcOrd="0" destOrd="0" presId="urn:microsoft.com/office/officeart/2018/2/layout/IconCircleList"/>
    <dgm:cxn modelId="{2862FFBC-10EA-4DC1-B2CC-77EE4074FA08}" srcId="{B2F90DC0-B33C-4361-9157-D579BEEF5335}" destId="{A9CC46BB-A2B7-48DC-AEB1-DD6E544CD54A}" srcOrd="1" destOrd="0" parTransId="{35B02D6F-E4A3-4FDC-BB36-350A02AA437C}" sibTransId="{C98361C8-8CEA-4C35-BD18-BC3564E2AFD8}"/>
    <dgm:cxn modelId="{8B1722D4-53DC-4FCE-981A-9647D839BFC1}" type="presOf" srcId="{53EBF840-1220-480A-89DA-69D7A0F3B6CE}" destId="{2315DED1-2D9E-4866-9D35-F24C93E8CEEA}" srcOrd="0" destOrd="0" presId="urn:microsoft.com/office/officeart/2018/2/layout/IconCircleList"/>
    <dgm:cxn modelId="{D81F80EA-610B-409B-9088-DA8C526B65D6}" type="presOf" srcId="{0BC6FB73-7EA1-46AE-A7E5-C2C1DE62C444}" destId="{62E77005-7A0B-414B-86F5-65BB2D62D24E}" srcOrd="0" destOrd="0" presId="urn:microsoft.com/office/officeart/2018/2/layout/IconCircleList"/>
    <dgm:cxn modelId="{B94ACFEA-8503-4D45-9211-EF3A78976EEF}" type="presOf" srcId="{A9CC46BB-A2B7-48DC-AEB1-DD6E544CD54A}" destId="{C15E6A57-4D20-463B-A146-1464FE3F562F}" srcOrd="0" destOrd="0" presId="urn:microsoft.com/office/officeart/2018/2/layout/IconCircleList"/>
    <dgm:cxn modelId="{02C376D9-03FB-440F-89D8-35F848D159FE}" type="presParOf" srcId="{23C6BA30-285B-4937-A5A2-2EE48696E76B}" destId="{D271588E-1F22-45CA-A0B6-EEB5CCC603D5}" srcOrd="0" destOrd="0" presId="urn:microsoft.com/office/officeart/2018/2/layout/IconCircleList"/>
    <dgm:cxn modelId="{1EB1B7BD-928B-4EC8-8908-90263EB9E05C}" type="presParOf" srcId="{D271588E-1F22-45CA-A0B6-EEB5CCC603D5}" destId="{AF06B78D-29CB-403E-B845-D5B4F917F42D}" srcOrd="0" destOrd="0" presId="urn:microsoft.com/office/officeart/2018/2/layout/IconCircleList"/>
    <dgm:cxn modelId="{635AD62A-E4BC-4D8F-BB0A-634435E12EE3}" type="presParOf" srcId="{AF06B78D-29CB-403E-B845-D5B4F917F42D}" destId="{8682211F-3F75-42C5-8BAB-E503DCA0F2D7}" srcOrd="0" destOrd="0" presId="urn:microsoft.com/office/officeart/2018/2/layout/IconCircleList"/>
    <dgm:cxn modelId="{3E0BDA8B-9528-403D-B792-B1FEC10CD64A}" type="presParOf" srcId="{AF06B78D-29CB-403E-B845-D5B4F917F42D}" destId="{CD7CF01E-68A8-43E2-95CA-7722E8AA1C98}" srcOrd="1" destOrd="0" presId="urn:microsoft.com/office/officeart/2018/2/layout/IconCircleList"/>
    <dgm:cxn modelId="{BC150699-9511-4EFF-8A0C-399330843D1B}" type="presParOf" srcId="{AF06B78D-29CB-403E-B845-D5B4F917F42D}" destId="{32DC66B1-28AE-4ECD-86B3-2EDAA340A0A0}" srcOrd="2" destOrd="0" presId="urn:microsoft.com/office/officeart/2018/2/layout/IconCircleList"/>
    <dgm:cxn modelId="{6CCD8EAD-AE13-4E6E-AFD6-EC60C2D67403}" type="presParOf" srcId="{AF06B78D-29CB-403E-B845-D5B4F917F42D}" destId="{3E1A87F9-25DE-4910-B37E-CC7707E86587}" srcOrd="3" destOrd="0" presId="urn:microsoft.com/office/officeart/2018/2/layout/IconCircleList"/>
    <dgm:cxn modelId="{6F0F3581-FE44-4C23-9F4D-794E4023B71F}" type="presParOf" srcId="{D271588E-1F22-45CA-A0B6-EEB5CCC603D5}" destId="{F176773C-B710-4A8B-AF10-DA154BE5EB96}" srcOrd="1" destOrd="0" presId="urn:microsoft.com/office/officeart/2018/2/layout/IconCircleList"/>
    <dgm:cxn modelId="{34B1E8A0-86BD-4125-9DC5-9C5F46F33344}" type="presParOf" srcId="{D271588E-1F22-45CA-A0B6-EEB5CCC603D5}" destId="{8367B8B7-B607-473A-BD2F-2F1E950A45EF}" srcOrd="2" destOrd="0" presId="urn:microsoft.com/office/officeart/2018/2/layout/IconCircleList"/>
    <dgm:cxn modelId="{58B72757-9DAF-4329-B8DD-3E2D92C2D6AF}" type="presParOf" srcId="{8367B8B7-B607-473A-BD2F-2F1E950A45EF}" destId="{54DC5D22-BF91-4129-890D-36145AECDB9E}" srcOrd="0" destOrd="0" presId="urn:microsoft.com/office/officeart/2018/2/layout/IconCircleList"/>
    <dgm:cxn modelId="{1735A11D-D0B5-4DB8-844F-555CB6D63BF9}" type="presParOf" srcId="{8367B8B7-B607-473A-BD2F-2F1E950A45EF}" destId="{64ADE215-CA68-4F55-9E41-590D162D1452}" srcOrd="1" destOrd="0" presId="urn:microsoft.com/office/officeart/2018/2/layout/IconCircleList"/>
    <dgm:cxn modelId="{D855B1D4-4DD9-4F74-88B2-F6D5A6EAE8DA}" type="presParOf" srcId="{8367B8B7-B607-473A-BD2F-2F1E950A45EF}" destId="{C9FD8899-5736-437A-A85B-5E805B02A4DD}" srcOrd="2" destOrd="0" presId="urn:microsoft.com/office/officeart/2018/2/layout/IconCircleList"/>
    <dgm:cxn modelId="{533D0F12-EF4B-4DC4-B3DF-3D8249E9045A}" type="presParOf" srcId="{8367B8B7-B607-473A-BD2F-2F1E950A45EF}" destId="{C15E6A57-4D20-463B-A146-1464FE3F562F}" srcOrd="3" destOrd="0" presId="urn:microsoft.com/office/officeart/2018/2/layout/IconCircleList"/>
    <dgm:cxn modelId="{95146C8C-0736-4E37-B0D6-1CF6F15030F8}" type="presParOf" srcId="{D271588E-1F22-45CA-A0B6-EEB5CCC603D5}" destId="{65BD9958-7466-41BD-AD7A-B9642956CCF2}" srcOrd="3" destOrd="0" presId="urn:microsoft.com/office/officeart/2018/2/layout/IconCircleList"/>
    <dgm:cxn modelId="{D4CC67F9-33A1-4420-BF73-547BC7DB07E1}" type="presParOf" srcId="{D271588E-1F22-45CA-A0B6-EEB5CCC603D5}" destId="{B616669E-A89C-4121-919C-B1FBB7E754B9}" srcOrd="4" destOrd="0" presId="urn:microsoft.com/office/officeart/2018/2/layout/IconCircleList"/>
    <dgm:cxn modelId="{65011042-D085-4112-8F3A-9F7BC269B7AD}" type="presParOf" srcId="{B616669E-A89C-4121-919C-B1FBB7E754B9}" destId="{0C7080BF-29D6-4061-AA94-D38920DBFC28}" srcOrd="0" destOrd="0" presId="urn:microsoft.com/office/officeart/2018/2/layout/IconCircleList"/>
    <dgm:cxn modelId="{80DC6D3F-A4FB-414C-BA57-583505DE8C42}" type="presParOf" srcId="{B616669E-A89C-4121-919C-B1FBB7E754B9}" destId="{7318F325-595F-4133-B748-9E1319622DDF}" srcOrd="1" destOrd="0" presId="urn:microsoft.com/office/officeart/2018/2/layout/IconCircleList"/>
    <dgm:cxn modelId="{2D52CF9E-5064-4DE1-909C-6C48CBF20BE9}" type="presParOf" srcId="{B616669E-A89C-4121-919C-B1FBB7E754B9}" destId="{7475CEA3-116A-45BE-A4B1-205EC546F64A}" srcOrd="2" destOrd="0" presId="urn:microsoft.com/office/officeart/2018/2/layout/IconCircleList"/>
    <dgm:cxn modelId="{CC00D3D3-D230-4673-BAD3-B8907BFEBBAB}" type="presParOf" srcId="{B616669E-A89C-4121-919C-B1FBB7E754B9}" destId="{30CD0F83-33D9-47D5-8E8C-ED02EEABC6AB}" srcOrd="3" destOrd="0" presId="urn:microsoft.com/office/officeart/2018/2/layout/IconCircleList"/>
    <dgm:cxn modelId="{585E4B03-A245-4BAC-9FD8-338863C4AEB4}" type="presParOf" srcId="{D271588E-1F22-45CA-A0B6-EEB5CCC603D5}" destId="{6F82AEAC-BD3D-45A5-A2F0-66B6CE338D07}" srcOrd="5" destOrd="0" presId="urn:microsoft.com/office/officeart/2018/2/layout/IconCircleList"/>
    <dgm:cxn modelId="{DED03ADC-746D-44DD-9BAF-C7E6215520AF}" type="presParOf" srcId="{D271588E-1F22-45CA-A0B6-EEB5CCC603D5}" destId="{854AE050-2654-40BC-B8B7-4F65FF461A6A}" srcOrd="6" destOrd="0" presId="urn:microsoft.com/office/officeart/2018/2/layout/IconCircleList"/>
    <dgm:cxn modelId="{E6D52123-DDF7-4F90-88C6-844C2D9794D3}" type="presParOf" srcId="{854AE050-2654-40BC-B8B7-4F65FF461A6A}" destId="{0B49F839-597D-4E44-B2CC-820151057BDA}" srcOrd="0" destOrd="0" presId="urn:microsoft.com/office/officeart/2018/2/layout/IconCircleList"/>
    <dgm:cxn modelId="{AF130791-8A62-4E97-BF94-2435B2D6432D}" type="presParOf" srcId="{854AE050-2654-40BC-B8B7-4F65FF461A6A}" destId="{6EFB9116-1A00-498C-9E52-D51BE264DA1B}" srcOrd="1" destOrd="0" presId="urn:microsoft.com/office/officeart/2018/2/layout/IconCircleList"/>
    <dgm:cxn modelId="{56A1256C-7D63-449F-8E08-E6A33392FD20}" type="presParOf" srcId="{854AE050-2654-40BC-B8B7-4F65FF461A6A}" destId="{BDB9B3B5-DC41-42E9-B4C8-DFB674126A30}" srcOrd="2" destOrd="0" presId="urn:microsoft.com/office/officeart/2018/2/layout/IconCircleList"/>
    <dgm:cxn modelId="{2A779B71-91D6-4E04-9B3D-A19BCD7DB6AD}" type="presParOf" srcId="{854AE050-2654-40BC-B8B7-4F65FF461A6A}" destId="{2315DED1-2D9E-4866-9D35-F24C93E8CEEA}" srcOrd="3" destOrd="0" presId="urn:microsoft.com/office/officeart/2018/2/layout/IconCircleList"/>
    <dgm:cxn modelId="{6E9A0179-5A58-42DE-B58E-C69381E9F669}" type="presParOf" srcId="{D271588E-1F22-45CA-A0B6-EEB5CCC603D5}" destId="{62E77005-7A0B-414B-86F5-65BB2D62D24E}" srcOrd="7" destOrd="0" presId="urn:microsoft.com/office/officeart/2018/2/layout/IconCircleList"/>
    <dgm:cxn modelId="{D87179F6-C445-4EF0-A07A-6534FD6EF456}" type="presParOf" srcId="{D271588E-1F22-45CA-A0B6-EEB5CCC603D5}" destId="{10F0B151-4622-4432-935C-C34B5D213269}" srcOrd="8" destOrd="0" presId="urn:microsoft.com/office/officeart/2018/2/layout/IconCircleList"/>
    <dgm:cxn modelId="{BEE514A0-22B0-48D1-9C0F-8DA3E4735C56}" type="presParOf" srcId="{10F0B151-4622-4432-935C-C34B5D213269}" destId="{10DA448E-310A-4676-9868-FE519B0B86BD}" srcOrd="0" destOrd="0" presId="urn:microsoft.com/office/officeart/2018/2/layout/IconCircleList"/>
    <dgm:cxn modelId="{C39C6F77-4907-4F9B-9481-91DD2CF282F8}" type="presParOf" srcId="{10F0B151-4622-4432-935C-C34B5D213269}" destId="{31C663E1-2EEC-46CD-8AF5-FEC0EFED2DB7}" srcOrd="1" destOrd="0" presId="urn:microsoft.com/office/officeart/2018/2/layout/IconCircleList"/>
    <dgm:cxn modelId="{F93D85FF-5CF4-4A34-A665-06336EF64D81}" type="presParOf" srcId="{10F0B151-4622-4432-935C-C34B5D213269}" destId="{0BF31BBE-155B-43F2-A5D7-B18E5B2AAE1C}" srcOrd="2" destOrd="0" presId="urn:microsoft.com/office/officeart/2018/2/layout/IconCircleList"/>
    <dgm:cxn modelId="{829B6BA7-3D92-4702-8C94-905C2FF3BF05}" type="presParOf" srcId="{10F0B151-4622-4432-935C-C34B5D213269}" destId="{B24803E0-C446-46BF-B000-B8BA9119AAA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B8FB68-73C7-4449-9E06-2B941BE32FB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F94BC38-0F42-43DA-9BA2-1354C788B410}">
      <dgm:prSet custT="1"/>
      <dgm:spPr>
        <a:solidFill>
          <a:srgbClr val="4472C4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5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Fertigstellung der Internet-Hotelbuchungssoftware</a:t>
          </a:r>
          <a:endParaRPr lang="en-US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BF29250-8488-450D-BA42-F3E5EE5DBADD}" type="parTrans" cxnId="{01A83D9C-9A81-4EB1-9E18-0505E18C623C}">
      <dgm:prSet/>
      <dgm:spPr/>
      <dgm:t>
        <a:bodyPr/>
        <a:lstStyle/>
        <a:p>
          <a:endParaRPr lang="en-US"/>
        </a:p>
      </dgm:t>
    </dgm:pt>
    <dgm:pt modelId="{66AB6451-01A5-4778-9266-775E4CECF3F8}" type="sibTrans" cxnId="{01A83D9C-9A81-4EB1-9E18-0505E18C623C}">
      <dgm:prSet/>
      <dgm:spPr/>
      <dgm:t>
        <a:bodyPr/>
        <a:lstStyle/>
        <a:p>
          <a:endParaRPr lang="en-US"/>
        </a:p>
      </dgm:t>
    </dgm:pt>
    <dgm:pt modelId="{7946895E-58C0-4EDD-B7B9-77D3349F1DA2}">
      <dgm:prSet custT="1"/>
      <dgm:spPr>
        <a:solidFill>
          <a:srgbClr val="4472C4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5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Website-Erstellung</a:t>
          </a:r>
          <a:endParaRPr lang="en-US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7562F38-4AD0-489F-810C-275D4F3247C4}" type="parTrans" cxnId="{C2CDAB80-4E38-449C-9778-EC20507E3E17}">
      <dgm:prSet/>
      <dgm:spPr/>
      <dgm:t>
        <a:bodyPr/>
        <a:lstStyle/>
        <a:p>
          <a:endParaRPr lang="en-US"/>
        </a:p>
      </dgm:t>
    </dgm:pt>
    <dgm:pt modelId="{E2B06676-2EBF-470E-9126-9B18D4931D72}" type="sibTrans" cxnId="{C2CDAB80-4E38-449C-9778-EC20507E3E17}">
      <dgm:prSet/>
      <dgm:spPr/>
      <dgm:t>
        <a:bodyPr/>
        <a:lstStyle/>
        <a:p>
          <a:endParaRPr lang="en-US"/>
        </a:p>
      </dgm:t>
    </dgm:pt>
    <dgm:pt modelId="{21199223-F78B-47F2-9835-AB609294934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/>
            <a:t>Klärung der Mitarbeiterfrage im Backoffice</a:t>
          </a:r>
          <a:endParaRPr lang="en-US"/>
        </a:p>
      </dgm:t>
    </dgm:pt>
    <dgm:pt modelId="{81DCDDCD-B265-4FC6-918E-1F2F822AA7DA}" type="parTrans" cxnId="{78B9CF44-1578-4EC5-9174-10308F6C6DB3}">
      <dgm:prSet/>
      <dgm:spPr/>
      <dgm:t>
        <a:bodyPr/>
        <a:lstStyle/>
        <a:p>
          <a:endParaRPr lang="en-US"/>
        </a:p>
      </dgm:t>
    </dgm:pt>
    <dgm:pt modelId="{194E52B2-ADB3-4C0D-8562-FCF147C7EE5D}" type="sibTrans" cxnId="{78B9CF44-1578-4EC5-9174-10308F6C6DB3}">
      <dgm:prSet/>
      <dgm:spPr/>
      <dgm:t>
        <a:bodyPr/>
        <a:lstStyle/>
        <a:p>
          <a:endParaRPr lang="en-US"/>
        </a:p>
      </dgm:t>
    </dgm:pt>
    <dgm:pt modelId="{F018D9D3-1ABF-475B-AB7E-01953081C7A5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CH"/>
            <a:t>Entscheidung über die E-Commerce-Plattform</a:t>
          </a:r>
          <a:endParaRPr lang="en-US"/>
        </a:p>
      </dgm:t>
    </dgm:pt>
    <dgm:pt modelId="{1A783B71-5F1D-4854-AFD0-AC583FB95E5A}" type="parTrans" cxnId="{00F45354-6C62-4861-AA80-0598D55FC46A}">
      <dgm:prSet/>
      <dgm:spPr/>
      <dgm:t>
        <a:bodyPr/>
        <a:lstStyle/>
        <a:p>
          <a:endParaRPr lang="en-US"/>
        </a:p>
      </dgm:t>
    </dgm:pt>
    <dgm:pt modelId="{34828D41-F8D4-4284-A646-6A1BA6E4CEFA}" type="sibTrans" cxnId="{00F45354-6C62-4861-AA80-0598D55FC46A}">
      <dgm:prSet/>
      <dgm:spPr/>
      <dgm:t>
        <a:bodyPr/>
        <a:lstStyle/>
        <a:p>
          <a:endParaRPr lang="en-US"/>
        </a:p>
      </dgm:t>
    </dgm:pt>
    <dgm:pt modelId="{5FED6D19-D832-499E-AD08-EEFA05E97AF7}" type="pres">
      <dgm:prSet presAssocID="{87B8FB68-73C7-4449-9E06-2B941BE32FB9}" presName="linear" presStyleCnt="0">
        <dgm:presLayoutVars>
          <dgm:animLvl val="lvl"/>
          <dgm:resizeHandles val="exact"/>
        </dgm:presLayoutVars>
      </dgm:prSet>
      <dgm:spPr/>
    </dgm:pt>
    <dgm:pt modelId="{1DE4D7B6-9C45-4D63-B5CE-6098901A7EBD}" type="pres">
      <dgm:prSet presAssocID="{6F94BC38-0F42-43DA-9BA2-1354C788B410}" presName="parentText" presStyleLbl="node1" presStyleIdx="0" presStyleCnt="4">
        <dgm:presLayoutVars>
          <dgm:chMax val="0"/>
          <dgm:bulletEnabled val="1"/>
        </dgm:presLayoutVars>
      </dgm:prSet>
      <dgm:spPr>
        <a:xfrm>
          <a:off x="0" y="14552"/>
          <a:ext cx="10927829" cy="839474"/>
        </a:xfrm>
        <a:prstGeom prst="roundRect">
          <a:avLst/>
        </a:prstGeom>
      </dgm:spPr>
    </dgm:pt>
    <dgm:pt modelId="{E0DF9A4D-2F5E-4571-A7E2-B4911F74F3E5}" type="pres">
      <dgm:prSet presAssocID="{66AB6451-01A5-4778-9266-775E4CECF3F8}" presName="spacer" presStyleCnt="0"/>
      <dgm:spPr/>
    </dgm:pt>
    <dgm:pt modelId="{8D37E2B9-04B8-48D9-8D42-0124632B2298}" type="pres">
      <dgm:prSet presAssocID="{7946895E-58C0-4EDD-B7B9-77D3349F1DA2}" presName="parentText" presStyleLbl="node1" presStyleIdx="1" presStyleCnt="4">
        <dgm:presLayoutVars>
          <dgm:chMax val="0"/>
          <dgm:bulletEnabled val="1"/>
        </dgm:presLayoutVars>
      </dgm:prSet>
      <dgm:spPr>
        <a:xfrm>
          <a:off x="0" y="954827"/>
          <a:ext cx="10927829" cy="839474"/>
        </a:xfrm>
        <a:prstGeom prst="roundRect">
          <a:avLst/>
        </a:prstGeom>
      </dgm:spPr>
    </dgm:pt>
    <dgm:pt modelId="{8327BBEA-B12A-4F7C-A303-1378568B428E}" type="pres">
      <dgm:prSet presAssocID="{E2B06676-2EBF-470E-9126-9B18D4931D72}" presName="spacer" presStyleCnt="0"/>
      <dgm:spPr/>
    </dgm:pt>
    <dgm:pt modelId="{80BAFF86-F09E-4356-B898-25ABB3DBF0B0}" type="pres">
      <dgm:prSet presAssocID="{21199223-F78B-47F2-9835-AB609294934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268267-6F29-4A2C-A2F2-478FA6DBEEE4}" type="pres">
      <dgm:prSet presAssocID="{194E52B2-ADB3-4C0D-8562-FCF147C7EE5D}" presName="spacer" presStyleCnt="0"/>
      <dgm:spPr/>
    </dgm:pt>
    <dgm:pt modelId="{F6FB8ADD-DBA8-460E-AF84-C66DD0AF45F7}" type="pres">
      <dgm:prSet presAssocID="{F018D9D3-1ABF-475B-AB7E-01953081C7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8B9CF44-1578-4EC5-9174-10308F6C6DB3}" srcId="{87B8FB68-73C7-4449-9E06-2B941BE32FB9}" destId="{21199223-F78B-47F2-9835-AB609294934E}" srcOrd="2" destOrd="0" parTransId="{81DCDDCD-B265-4FC6-918E-1F2F822AA7DA}" sibTransId="{194E52B2-ADB3-4C0D-8562-FCF147C7EE5D}"/>
    <dgm:cxn modelId="{B7E44146-F14E-4305-9337-44ECDF87F7C1}" type="presOf" srcId="{87B8FB68-73C7-4449-9E06-2B941BE32FB9}" destId="{5FED6D19-D832-499E-AD08-EEFA05E97AF7}" srcOrd="0" destOrd="0" presId="urn:microsoft.com/office/officeart/2005/8/layout/vList2"/>
    <dgm:cxn modelId="{00F45354-6C62-4861-AA80-0598D55FC46A}" srcId="{87B8FB68-73C7-4449-9E06-2B941BE32FB9}" destId="{F018D9D3-1ABF-475B-AB7E-01953081C7A5}" srcOrd="3" destOrd="0" parTransId="{1A783B71-5F1D-4854-AFD0-AC583FB95E5A}" sibTransId="{34828D41-F8D4-4284-A646-6A1BA6E4CEFA}"/>
    <dgm:cxn modelId="{C2CDAB80-4E38-449C-9778-EC20507E3E17}" srcId="{87B8FB68-73C7-4449-9E06-2B941BE32FB9}" destId="{7946895E-58C0-4EDD-B7B9-77D3349F1DA2}" srcOrd="1" destOrd="0" parTransId="{57562F38-4AD0-489F-810C-275D4F3247C4}" sibTransId="{E2B06676-2EBF-470E-9126-9B18D4931D72}"/>
    <dgm:cxn modelId="{DC2FE689-023E-4B97-A987-8DCAFBBDE079}" type="presOf" srcId="{F018D9D3-1ABF-475B-AB7E-01953081C7A5}" destId="{F6FB8ADD-DBA8-460E-AF84-C66DD0AF45F7}" srcOrd="0" destOrd="0" presId="urn:microsoft.com/office/officeart/2005/8/layout/vList2"/>
    <dgm:cxn modelId="{5DCAE497-745A-4C41-82D9-6528F8EC69CD}" type="presOf" srcId="{7946895E-58C0-4EDD-B7B9-77D3349F1DA2}" destId="{8D37E2B9-04B8-48D9-8D42-0124632B2298}" srcOrd="0" destOrd="0" presId="urn:microsoft.com/office/officeart/2005/8/layout/vList2"/>
    <dgm:cxn modelId="{01A83D9C-9A81-4EB1-9E18-0505E18C623C}" srcId="{87B8FB68-73C7-4449-9E06-2B941BE32FB9}" destId="{6F94BC38-0F42-43DA-9BA2-1354C788B410}" srcOrd="0" destOrd="0" parTransId="{ABF29250-8488-450D-BA42-F3E5EE5DBADD}" sibTransId="{66AB6451-01A5-4778-9266-775E4CECF3F8}"/>
    <dgm:cxn modelId="{C34F73BB-CCC6-4AC3-AD2A-A3B7281E4478}" type="presOf" srcId="{21199223-F78B-47F2-9835-AB609294934E}" destId="{80BAFF86-F09E-4356-B898-25ABB3DBF0B0}" srcOrd="0" destOrd="0" presId="urn:microsoft.com/office/officeart/2005/8/layout/vList2"/>
    <dgm:cxn modelId="{BE2F55D0-D277-450C-9970-9AB5C5DA05EC}" type="presOf" srcId="{6F94BC38-0F42-43DA-9BA2-1354C788B410}" destId="{1DE4D7B6-9C45-4D63-B5CE-6098901A7EBD}" srcOrd="0" destOrd="0" presId="urn:microsoft.com/office/officeart/2005/8/layout/vList2"/>
    <dgm:cxn modelId="{298A3DC7-0431-47F5-9BDD-12BE289C69C0}" type="presParOf" srcId="{5FED6D19-D832-499E-AD08-EEFA05E97AF7}" destId="{1DE4D7B6-9C45-4D63-B5CE-6098901A7EBD}" srcOrd="0" destOrd="0" presId="urn:microsoft.com/office/officeart/2005/8/layout/vList2"/>
    <dgm:cxn modelId="{15B1196D-C0A8-43B2-9243-4BD614D9F6EE}" type="presParOf" srcId="{5FED6D19-D832-499E-AD08-EEFA05E97AF7}" destId="{E0DF9A4D-2F5E-4571-A7E2-B4911F74F3E5}" srcOrd="1" destOrd="0" presId="urn:microsoft.com/office/officeart/2005/8/layout/vList2"/>
    <dgm:cxn modelId="{98C7ACA0-3EA8-4797-A560-00A79C8B9047}" type="presParOf" srcId="{5FED6D19-D832-499E-AD08-EEFA05E97AF7}" destId="{8D37E2B9-04B8-48D9-8D42-0124632B2298}" srcOrd="2" destOrd="0" presId="urn:microsoft.com/office/officeart/2005/8/layout/vList2"/>
    <dgm:cxn modelId="{2BD8B9FE-896E-417D-80D8-AA3D13D4D0D4}" type="presParOf" srcId="{5FED6D19-D832-499E-AD08-EEFA05E97AF7}" destId="{8327BBEA-B12A-4F7C-A303-1378568B428E}" srcOrd="3" destOrd="0" presId="urn:microsoft.com/office/officeart/2005/8/layout/vList2"/>
    <dgm:cxn modelId="{C1D52D60-2E56-4FAC-BE3C-25249FCB6238}" type="presParOf" srcId="{5FED6D19-D832-499E-AD08-EEFA05E97AF7}" destId="{80BAFF86-F09E-4356-B898-25ABB3DBF0B0}" srcOrd="4" destOrd="0" presId="urn:microsoft.com/office/officeart/2005/8/layout/vList2"/>
    <dgm:cxn modelId="{24D7FB18-E0C5-48FE-B96D-FFD068DD8E0F}" type="presParOf" srcId="{5FED6D19-D832-499E-AD08-EEFA05E97AF7}" destId="{6C268267-6F29-4A2C-A2F2-478FA6DBEEE4}" srcOrd="5" destOrd="0" presId="urn:microsoft.com/office/officeart/2005/8/layout/vList2"/>
    <dgm:cxn modelId="{ED9E82EA-0AE3-4C31-98B3-2FA855BD21C6}" type="presParOf" srcId="{5FED6D19-D832-499E-AD08-EEFA05E97AF7}" destId="{F6FB8ADD-DBA8-460E-AF84-C66DD0AF45F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CBED50-8FE8-4E62-ADBF-BC77682E6A2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C32040-16AE-46BD-8CD5-37C71A775C6A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CH"/>
            <a:t>Infrastruktur für das Businesscenter und die Konferenzräume</a:t>
          </a:r>
          <a:endParaRPr lang="en-US"/>
        </a:p>
      </dgm:t>
    </dgm:pt>
    <dgm:pt modelId="{BD56040C-2C6B-474C-8924-7B6F7CB64590}" type="parTrans" cxnId="{1876A3FC-B12B-4B2B-8C30-DA5C3BD1F8D5}">
      <dgm:prSet/>
      <dgm:spPr/>
      <dgm:t>
        <a:bodyPr/>
        <a:lstStyle/>
        <a:p>
          <a:endParaRPr lang="en-US"/>
        </a:p>
      </dgm:t>
    </dgm:pt>
    <dgm:pt modelId="{7E3146D5-4138-49F8-8DFC-5339CDD7DD02}" type="sibTrans" cxnId="{1876A3FC-B12B-4B2B-8C30-DA5C3BD1F8D5}">
      <dgm:prSet/>
      <dgm:spPr/>
      <dgm:t>
        <a:bodyPr/>
        <a:lstStyle/>
        <a:p>
          <a:endParaRPr lang="en-US"/>
        </a:p>
      </dgm:t>
    </dgm:pt>
    <dgm:pt modelId="{C7DC03CF-8BEC-471D-8D7F-E64728748A7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CH"/>
            <a:t>Probleme bei Zahlungen mit elektronischem Geld</a:t>
          </a:r>
          <a:endParaRPr lang="en-US"/>
        </a:p>
      </dgm:t>
    </dgm:pt>
    <dgm:pt modelId="{F77E3DA6-135F-4ED7-A5BC-ECA9D09B2620}" type="parTrans" cxnId="{F03F06FF-45E3-4A24-AE5F-76E66276C9A1}">
      <dgm:prSet/>
      <dgm:spPr/>
      <dgm:t>
        <a:bodyPr/>
        <a:lstStyle/>
        <a:p>
          <a:endParaRPr lang="en-US"/>
        </a:p>
      </dgm:t>
    </dgm:pt>
    <dgm:pt modelId="{2BEF7692-3E1F-459F-B014-AC2D9E37BA28}" type="sibTrans" cxnId="{F03F06FF-45E3-4A24-AE5F-76E66276C9A1}">
      <dgm:prSet/>
      <dgm:spPr/>
      <dgm:t>
        <a:bodyPr/>
        <a:lstStyle/>
        <a:p>
          <a:endParaRPr lang="en-US"/>
        </a:p>
      </dgm:t>
    </dgm:pt>
    <dgm:pt modelId="{4D446129-756A-4A15-977B-1E89775DAFD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CH" dirty="0"/>
            <a:t>Probleme mit Netzwerkunterbrüchen und Internetverbindung</a:t>
          </a:r>
          <a:endParaRPr lang="en-US" dirty="0"/>
        </a:p>
      </dgm:t>
    </dgm:pt>
    <dgm:pt modelId="{6DB14364-3C09-4FC8-83B7-E34855FE2E3F}" type="parTrans" cxnId="{CA68F817-8CA6-4E30-82D4-74843EE513F2}">
      <dgm:prSet/>
      <dgm:spPr/>
      <dgm:t>
        <a:bodyPr/>
        <a:lstStyle/>
        <a:p>
          <a:endParaRPr lang="en-US"/>
        </a:p>
      </dgm:t>
    </dgm:pt>
    <dgm:pt modelId="{DBB82E58-94AE-4764-A2B2-AAFCCE030D8E}" type="sibTrans" cxnId="{CA68F817-8CA6-4E30-82D4-74843EE513F2}">
      <dgm:prSet/>
      <dgm:spPr/>
      <dgm:t>
        <a:bodyPr/>
        <a:lstStyle/>
        <a:p>
          <a:endParaRPr lang="en-US"/>
        </a:p>
      </dgm:t>
    </dgm:pt>
    <dgm:pt modelId="{3C3733CC-C589-49E7-B9F9-F742CF49B2D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CH"/>
            <a:t>Probleme mit der Lohnbuchhaltungssoftware</a:t>
          </a:r>
          <a:endParaRPr lang="en-US"/>
        </a:p>
      </dgm:t>
    </dgm:pt>
    <dgm:pt modelId="{AE33EA50-9E8D-46EE-A369-A2794F524BEC}" type="parTrans" cxnId="{335BB6D9-5070-4749-8E1B-96482A9ADE87}">
      <dgm:prSet/>
      <dgm:spPr/>
      <dgm:t>
        <a:bodyPr/>
        <a:lstStyle/>
        <a:p>
          <a:endParaRPr lang="en-US"/>
        </a:p>
      </dgm:t>
    </dgm:pt>
    <dgm:pt modelId="{567AC885-E696-4418-B1F5-A08B18761352}" type="sibTrans" cxnId="{335BB6D9-5070-4749-8E1B-96482A9ADE87}">
      <dgm:prSet/>
      <dgm:spPr/>
      <dgm:t>
        <a:bodyPr/>
        <a:lstStyle/>
        <a:p>
          <a:endParaRPr lang="en-US"/>
        </a:p>
      </dgm:t>
    </dgm:pt>
    <dgm:pt modelId="{9D69FCFA-CF9E-40B7-AD3A-0FA72AA86510}" type="pres">
      <dgm:prSet presAssocID="{32CBED50-8FE8-4E62-ADBF-BC77682E6A2D}" presName="linear" presStyleCnt="0">
        <dgm:presLayoutVars>
          <dgm:animLvl val="lvl"/>
          <dgm:resizeHandles val="exact"/>
        </dgm:presLayoutVars>
      </dgm:prSet>
      <dgm:spPr/>
    </dgm:pt>
    <dgm:pt modelId="{C0C1DA9A-CF77-4932-8A13-519175F8405F}" type="pres">
      <dgm:prSet presAssocID="{6DC32040-16AE-46BD-8CD5-37C71A775C6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8AC2C1-9753-4B8E-932D-7E0598F75F92}" type="pres">
      <dgm:prSet presAssocID="{7E3146D5-4138-49F8-8DFC-5339CDD7DD02}" presName="spacer" presStyleCnt="0"/>
      <dgm:spPr/>
    </dgm:pt>
    <dgm:pt modelId="{FA502D3A-EBF5-44AE-8049-C60B8BD6ADB4}" type="pres">
      <dgm:prSet presAssocID="{C7DC03CF-8BEC-471D-8D7F-E64728748A7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91A030A-C3F6-4CA8-BE36-8A3F82E89308}" type="pres">
      <dgm:prSet presAssocID="{2BEF7692-3E1F-459F-B014-AC2D9E37BA28}" presName="spacer" presStyleCnt="0"/>
      <dgm:spPr/>
    </dgm:pt>
    <dgm:pt modelId="{CDE180AB-60BE-400C-BF77-546CEB819DB3}" type="pres">
      <dgm:prSet presAssocID="{4D446129-756A-4A15-977B-1E89775DAFD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6137C5-E850-424D-8824-49008FC8B17D}" type="pres">
      <dgm:prSet presAssocID="{DBB82E58-94AE-4764-A2B2-AAFCCE030D8E}" presName="spacer" presStyleCnt="0"/>
      <dgm:spPr/>
    </dgm:pt>
    <dgm:pt modelId="{8605F750-B1E9-4056-A1DD-BAC2D47C3A1D}" type="pres">
      <dgm:prSet presAssocID="{3C3733CC-C589-49E7-B9F9-F742CF49B2D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68F817-8CA6-4E30-82D4-74843EE513F2}" srcId="{32CBED50-8FE8-4E62-ADBF-BC77682E6A2D}" destId="{4D446129-756A-4A15-977B-1E89775DAFDF}" srcOrd="2" destOrd="0" parTransId="{6DB14364-3C09-4FC8-83B7-E34855FE2E3F}" sibTransId="{DBB82E58-94AE-4764-A2B2-AAFCCE030D8E}"/>
    <dgm:cxn modelId="{54427626-5F40-4EA3-AF2E-B7F743401946}" type="presOf" srcId="{3C3733CC-C589-49E7-B9F9-F742CF49B2DE}" destId="{8605F750-B1E9-4056-A1DD-BAC2D47C3A1D}" srcOrd="0" destOrd="0" presId="urn:microsoft.com/office/officeart/2005/8/layout/vList2"/>
    <dgm:cxn modelId="{38926A6D-946A-428C-9142-927D34525E56}" type="presOf" srcId="{6DC32040-16AE-46BD-8CD5-37C71A775C6A}" destId="{C0C1DA9A-CF77-4932-8A13-519175F8405F}" srcOrd="0" destOrd="0" presId="urn:microsoft.com/office/officeart/2005/8/layout/vList2"/>
    <dgm:cxn modelId="{ADF9A756-7BFB-418B-8697-65728BA0F730}" type="presOf" srcId="{32CBED50-8FE8-4E62-ADBF-BC77682E6A2D}" destId="{9D69FCFA-CF9E-40B7-AD3A-0FA72AA86510}" srcOrd="0" destOrd="0" presId="urn:microsoft.com/office/officeart/2005/8/layout/vList2"/>
    <dgm:cxn modelId="{1D4F2DC7-6607-4885-8ED5-B6A3DD10F3D5}" type="presOf" srcId="{4D446129-756A-4A15-977B-1E89775DAFDF}" destId="{CDE180AB-60BE-400C-BF77-546CEB819DB3}" srcOrd="0" destOrd="0" presId="urn:microsoft.com/office/officeart/2005/8/layout/vList2"/>
    <dgm:cxn modelId="{A46193D3-4E38-44C6-AB86-49CBAB1B66A6}" type="presOf" srcId="{C7DC03CF-8BEC-471D-8D7F-E64728748A73}" destId="{FA502D3A-EBF5-44AE-8049-C60B8BD6ADB4}" srcOrd="0" destOrd="0" presId="urn:microsoft.com/office/officeart/2005/8/layout/vList2"/>
    <dgm:cxn modelId="{335BB6D9-5070-4749-8E1B-96482A9ADE87}" srcId="{32CBED50-8FE8-4E62-ADBF-BC77682E6A2D}" destId="{3C3733CC-C589-49E7-B9F9-F742CF49B2DE}" srcOrd="3" destOrd="0" parTransId="{AE33EA50-9E8D-46EE-A369-A2794F524BEC}" sibTransId="{567AC885-E696-4418-B1F5-A08B18761352}"/>
    <dgm:cxn modelId="{1876A3FC-B12B-4B2B-8C30-DA5C3BD1F8D5}" srcId="{32CBED50-8FE8-4E62-ADBF-BC77682E6A2D}" destId="{6DC32040-16AE-46BD-8CD5-37C71A775C6A}" srcOrd="0" destOrd="0" parTransId="{BD56040C-2C6B-474C-8924-7B6F7CB64590}" sibTransId="{7E3146D5-4138-49F8-8DFC-5339CDD7DD02}"/>
    <dgm:cxn modelId="{F03F06FF-45E3-4A24-AE5F-76E66276C9A1}" srcId="{32CBED50-8FE8-4E62-ADBF-BC77682E6A2D}" destId="{C7DC03CF-8BEC-471D-8D7F-E64728748A73}" srcOrd="1" destOrd="0" parTransId="{F77E3DA6-135F-4ED7-A5BC-ECA9D09B2620}" sibTransId="{2BEF7692-3E1F-459F-B014-AC2D9E37BA28}"/>
    <dgm:cxn modelId="{FA07DB42-307B-4096-AAF3-91FCB3AC5C24}" type="presParOf" srcId="{9D69FCFA-CF9E-40B7-AD3A-0FA72AA86510}" destId="{C0C1DA9A-CF77-4932-8A13-519175F8405F}" srcOrd="0" destOrd="0" presId="urn:microsoft.com/office/officeart/2005/8/layout/vList2"/>
    <dgm:cxn modelId="{DE686A0B-AD26-4B6F-8B27-15EA51B5DE45}" type="presParOf" srcId="{9D69FCFA-CF9E-40B7-AD3A-0FA72AA86510}" destId="{5F8AC2C1-9753-4B8E-932D-7E0598F75F92}" srcOrd="1" destOrd="0" presId="urn:microsoft.com/office/officeart/2005/8/layout/vList2"/>
    <dgm:cxn modelId="{802D0095-7490-4042-8AE0-C74ED364687C}" type="presParOf" srcId="{9D69FCFA-CF9E-40B7-AD3A-0FA72AA86510}" destId="{FA502D3A-EBF5-44AE-8049-C60B8BD6ADB4}" srcOrd="2" destOrd="0" presId="urn:microsoft.com/office/officeart/2005/8/layout/vList2"/>
    <dgm:cxn modelId="{F78FCE1B-114B-4843-B918-DAFB6C99DD53}" type="presParOf" srcId="{9D69FCFA-CF9E-40B7-AD3A-0FA72AA86510}" destId="{A91A030A-C3F6-4CA8-BE36-8A3F82E89308}" srcOrd="3" destOrd="0" presId="urn:microsoft.com/office/officeart/2005/8/layout/vList2"/>
    <dgm:cxn modelId="{79CE20AB-8FCA-42D9-8D14-80B69E8AEE54}" type="presParOf" srcId="{9D69FCFA-CF9E-40B7-AD3A-0FA72AA86510}" destId="{CDE180AB-60BE-400C-BF77-546CEB819DB3}" srcOrd="4" destOrd="0" presId="urn:microsoft.com/office/officeart/2005/8/layout/vList2"/>
    <dgm:cxn modelId="{D726CE55-CF9B-4F2E-9C6E-ABA5CDB84E5B}" type="presParOf" srcId="{9D69FCFA-CF9E-40B7-AD3A-0FA72AA86510}" destId="{3D6137C5-E850-424D-8824-49008FC8B17D}" srcOrd="5" destOrd="0" presId="urn:microsoft.com/office/officeart/2005/8/layout/vList2"/>
    <dgm:cxn modelId="{2A3F6C8A-817D-42E5-8D24-44152E41C95A}" type="presParOf" srcId="{9D69FCFA-CF9E-40B7-AD3A-0FA72AA86510}" destId="{8605F750-B1E9-4056-A1DD-BAC2D47C3A1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666BFE-3C9B-4090-9D02-FA4016DAEB77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F93D9E5-9E93-4740-A16A-99EEB19BBF5E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dirty="0"/>
            <a:t>Umsetzungsplan: </a:t>
          </a:r>
          <a:endParaRPr lang="en-US" sz="2000" dirty="0"/>
        </a:p>
      </dgm:t>
    </dgm:pt>
    <dgm:pt modelId="{8AF90A5F-64B0-445A-A5B1-68712254C868}" type="parTrans" cxnId="{6B94D8DD-AD41-4E9B-9A8B-A8CACFE10EFB}">
      <dgm:prSet/>
      <dgm:spPr/>
      <dgm:t>
        <a:bodyPr/>
        <a:lstStyle/>
        <a:p>
          <a:endParaRPr lang="en-US"/>
        </a:p>
      </dgm:t>
    </dgm:pt>
    <dgm:pt modelId="{AA8BAEA4-3B50-4B62-A6C0-C78E86417611}" type="sibTrans" cxnId="{6B94D8DD-AD41-4E9B-9A8B-A8CACFE10EFB}">
      <dgm:prSet/>
      <dgm:spPr/>
      <dgm:t>
        <a:bodyPr/>
        <a:lstStyle/>
        <a:p>
          <a:endParaRPr lang="en-US"/>
        </a:p>
      </dgm:t>
    </dgm:pt>
    <dgm:pt modelId="{7E2C4A77-027F-4248-A83F-A0155EDDA4C9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Klare Festlegung der Projektziele und -erwartungen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973EA50-8017-405F-AF5A-B79A332F93F3}" type="parTrans" cxnId="{80862EA2-681C-4ED3-86B4-81444F0C05D5}">
      <dgm:prSet/>
      <dgm:spPr/>
      <dgm:t>
        <a:bodyPr/>
        <a:lstStyle/>
        <a:p>
          <a:endParaRPr lang="en-US"/>
        </a:p>
      </dgm:t>
    </dgm:pt>
    <dgm:pt modelId="{6D449B51-41E7-420F-8BFE-6124FDA3D580}" type="sibTrans" cxnId="{80862EA2-681C-4ED3-86B4-81444F0C05D5}">
      <dgm:prSet/>
      <dgm:spPr/>
      <dgm:t>
        <a:bodyPr/>
        <a:lstStyle/>
        <a:p>
          <a:endParaRPr lang="en-US"/>
        </a:p>
      </dgm:t>
    </dgm:pt>
    <dgm:pt modelId="{496E9E83-F9EE-470E-8556-9B8EECB93CD4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dirty="0"/>
            <a:t>Konzeptentwicklung: </a:t>
          </a:r>
          <a:endParaRPr lang="en-US" sz="2000" dirty="0"/>
        </a:p>
      </dgm:t>
    </dgm:pt>
    <dgm:pt modelId="{E0400BBC-484B-4D2D-A4FB-8B556CA8300D}" type="parTrans" cxnId="{7A29FBF8-B330-4311-A44B-AF949DB1E791}">
      <dgm:prSet/>
      <dgm:spPr/>
      <dgm:t>
        <a:bodyPr/>
        <a:lstStyle/>
        <a:p>
          <a:endParaRPr lang="en-US"/>
        </a:p>
      </dgm:t>
    </dgm:pt>
    <dgm:pt modelId="{00B4726A-2B66-4F80-8D22-2B28268AB44B}" type="sibTrans" cxnId="{7A29FBF8-B330-4311-A44B-AF949DB1E791}">
      <dgm:prSet/>
      <dgm:spPr/>
      <dgm:t>
        <a:bodyPr/>
        <a:lstStyle/>
        <a:p>
          <a:endParaRPr lang="en-US"/>
        </a:p>
      </dgm:t>
    </dgm:pt>
    <dgm:pt modelId="{FCA8C99F-6DAE-4C68-9E2B-6EC49FBBB582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Entwicklung eines Konzepts zur Erreichung der Projektziele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BFCEE9A1-BA83-419C-BB9C-11A7533E17DC}" type="parTrans" cxnId="{A3976697-AFF5-4E34-BEC2-69F755C159D5}">
      <dgm:prSet/>
      <dgm:spPr/>
      <dgm:t>
        <a:bodyPr/>
        <a:lstStyle/>
        <a:p>
          <a:endParaRPr lang="en-US"/>
        </a:p>
      </dgm:t>
    </dgm:pt>
    <dgm:pt modelId="{8067EBAD-9895-44EC-A35F-233389393734}" type="sibTrans" cxnId="{A3976697-AFF5-4E34-BEC2-69F755C159D5}">
      <dgm:prSet/>
      <dgm:spPr/>
      <dgm:t>
        <a:bodyPr/>
        <a:lstStyle/>
        <a:p>
          <a:endParaRPr lang="en-US"/>
        </a:p>
      </dgm:t>
    </dgm:pt>
    <dgm:pt modelId="{E64A3813-7719-45E0-B5E5-3B149F3F368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dirty="0"/>
            <a:t>Infrastruktur: </a:t>
          </a:r>
          <a:endParaRPr lang="en-US" sz="2000" dirty="0"/>
        </a:p>
      </dgm:t>
    </dgm:pt>
    <dgm:pt modelId="{5ABEE0E8-BDC2-4853-B216-6F26F92DF48F}" type="parTrans" cxnId="{C84240BD-57AE-4290-85FC-446B0C2A4949}">
      <dgm:prSet/>
      <dgm:spPr/>
      <dgm:t>
        <a:bodyPr/>
        <a:lstStyle/>
        <a:p>
          <a:endParaRPr lang="en-US"/>
        </a:p>
      </dgm:t>
    </dgm:pt>
    <dgm:pt modelId="{11C58E73-9D3D-4AAD-B750-22DED9B86F6B}" type="sibTrans" cxnId="{C84240BD-57AE-4290-85FC-446B0C2A4949}">
      <dgm:prSet/>
      <dgm:spPr/>
      <dgm:t>
        <a:bodyPr/>
        <a:lstStyle/>
        <a:p>
          <a:endParaRPr lang="en-US"/>
        </a:p>
      </dgm:t>
    </dgm:pt>
    <dgm:pt modelId="{DD28DD11-A465-4BB1-9C9F-8BA2E778E326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Untersuchung und Auswahl von möglichen Lösungsansätzen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4C31F922-295F-4C31-A11B-D07CB5A4484E}" type="parTrans" cxnId="{B5D43935-810F-44D5-976A-D944EABB27F9}">
      <dgm:prSet/>
      <dgm:spPr/>
      <dgm:t>
        <a:bodyPr/>
        <a:lstStyle/>
        <a:p>
          <a:endParaRPr lang="en-US"/>
        </a:p>
      </dgm:t>
    </dgm:pt>
    <dgm:pt modelId="{F0BE9DD2-2059-4716-AE33-5973BC759639}" type="sibTrans" cxnId="{B5D43935-810F-44D5-976A-D944EABB27F9}">
      <dgm:prSet/>
      <dgm:spPr/>
      <dgm:t>
        <a:bodyPr/>
        <a:lstStyle/>
        <a:p>
          <a:endParaRPr lang="en-US"/>
        </a:p>
      </dgm:t>
    </dgm:pt>
    <dgm:pt modelId="{67C283B8-AF74-4FCF-8DAA-4DAE9D49715C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dirty="0"/>
            <a:t>Qualitätssicherung: </a:t>
          </a:r>
          <a:endParaRPr lang="en-US" sz="2000" dirty="0"/>
        </a:p>
      </dgm:t>
    </dgm:pt>
    <dgm:pt modelId="{7A539616-D192-4B9D-9447-7F566D566418}" type="parTrans" cxnId="{4A103E07-0FD1-47E5-AEEA-24CD88F7C231}">
      <dgm:prSet/>
      <dgm:spPr/>
      <dgm:t>
        <a:bodyPr/>
        <a:lstStyle/>
        <a:p>
          <a:endParaRPr lang="en-US"/>
        </a:p>
      </dgm:t>
    </dgm:pt>
    <dgm:pt modelId="{7BA1D34A-FF97-4CA4-8B18-004B44AFFEDB}" type="sibTrans" cxnId="{4A103E07-0FD1-47E5-AEEA-24CD88F7C231}">
      <dgm:prSet/>
      <dgm:spPr/>
      <dgm:t>
        <a:bodyPr/>
        <a:lstStyle/>
        <a:p>
          <a:endParaRPr lang="en-US"/>
        </a:p>
      </dgm:t>
    </dgm:pt>
    <dgm:pt modelId="{5B2D9A21-A035-43A9-8EB4-F78F2DCB182C}">
      <dgm:prSet/>
      <dgm:spPr/>
      <dgm:t>
        <a:bodyPr/>
        <a:lstStyle/>
        <a:p>
          <a:r>
            <a:rPr lang="de-DE" dirty="0"/>
            <a:t>Erstellung eines groben Projektkonzepts mit Schwerpunkt auf der Lösungsstrategie</a:t>
          </a:r>
          <a:endParaRPr lang="en-US" dirty="0"/>
        </a:p>
      </dgm:t>
    </dgm:pt>
    <dgm:pt modelId="{B6F334C9-B09A-4606-91CA-2D820DE09275}" type="parTrans" cxnId="{8E01B7B0-EB68-44D2-9BB8-6291082DAB1A}">
      <dgm:prSet/>
      <dgm:spPr/>
      <dgm:t>
        <a:bodyPr/>
        <a:lstStyle/>
        <a:p>
          <a:endParaRPr lang="en-US"/>
        </a:p>
      </dgm:t>
    </dgm:pt>
    <dgm:pt modelId="{C723DFFA-8601-45D4-9B6A-9BAAFFCCF0C9}" type="sibTrans" cxnId="{8E01B7B0-EB68-44D2-9BB8-6291082DAB1A}">
      <dgm:prSet/>
      <dgm:spPr/>
      <dgm:t>
        <a:bodyPr/>
        <a:lstStyle/>
        <a:p>
          <a:endParaRPr lang="en-US"/>
        </a:p>
      </dgm:t>
    </dgm:pt>
    <dgm:pt modelId="{61160311-4EE3-4259-8360-6C95D652CDFD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2000" dirty="0"/>
            <a:t>Kommunikation: </a:t>
          </a:r>
          <a:endParaRPr lang="en-US" sz="2000" dirty="0"/>
        </a:p>
      </dgm:t>
    </dgm:pt>
    <dgm:pt modelId="{2AA6EDF8-FD33-4472-85E6-DE45AC51AB5F}" type="parTrans" cxnId="{536934F7-C53B-4ED6-90C7-1132BAACBCDE}">
      <dgm:prSet/>
      <dgm:spPr/>
      <dgm:t>
        <a:bodyPr/>
        <a:lstStyle/>
        <a:p>
          <a:endParaRPr lang="en-US"/>
        </a:p>
      </dgm:t>
    </dgm:pt>
    <dgm:pt modelId="{8AEDE96A-5338-434D-867E-932E5D68BE99}" type="sibTrans" cxnId="{536934F7-C53B-4ED6-90C7-1132BAACBCDE}">
      <dgm:prSet/>
      <dgm:spPr/>
      <dgm:t>
        <a:bodyPr/>
        <a:lstStyle/>
        <a:p>
          <a:endParaRPr lang="en-US"/>
        </a:p>
      </dgm:t>
    </dgm:pt>
    <dgm:pt modelId="{CD20EBDC-A1EA-4994-9210-74B63FE061E4}">
      <dgm:prSet custT="1"/>
      <dgm:spPr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Bewertung der Wirtschaftlichkeit und Kosten-Nutzen-Analyse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AD1237AA-0B9F-45CA-92B7-5F0E10BD01B0}" type="parTrans" cxnId="{02659166-F7F0-4034-A11C-6602B8F7C967}">
      <dgm:prSet/>
      <dgm:spPr/>
      <dgm:t>
        <a:bodyPr/>
        <a:lstStyle/>
        <a:p>
          <a:endParaRPr lang="en-US"/>
        </a:p>
      </dgm:t>
    </dgm:pt>
    <dgm:pt modelId="{32B6FCDF-97B1-4959-B816-550B32F0CE07}" type="sibTrans" cxnId="{02659166-F7F0-4034-A11C-6602B8F7C967}">
      <dgm:prSet/>
      <dgm:spPr/>
      <dgm:t>
        <a:bodyPr/>
        <a:lstStyle/>
        <a:p>
          <a:endParaRPr lang="en-US"/>
        </a:p>
      </dgm:t>
    </dgm:pt>
    <dgm:pt modelId="{FC90E412-9FAB-4993-9B7C-A5B6D87ED052}" type="pres">
      <dgm:prSet presAssocID="{6A666BFE-3C9B-4090-9D02-FA4016DAEB77}" presName="Name0" presStyleCnt="0">
        <dgm:presLayoutVars>
          <dgm:dir/>
          <dgm:animLvl val="lvl"/>
          <dgm:resizeHandles val="exact"/>
        </dgm:presLayoutVars>
      </dgm:prSet>
      <dgm:spPr/>
    </dgm:pt>
    <dgm:pt modelId="{BA35A9C6-841D-4785-86D2-5AB7DC288FD7}" type="pres">
      <dgm:prSet presAssocID="{FF93D9E5-9E93-4740-A16A-99EEB19BBF5E}" presName="linNode" presStyleCnt="0"/>
      <dgm:spPr/>
    </dgm:pt>
    <dgm:pt modelId="{872BE692-A3E8-4646-940F-52E92FE10F83}" type="pres">
      <dgm:prSet presAssocID="{FF93D9E5-9E93-4740-A16A-99EEB19BBF5E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997148A-3760-4CE3-8857-4B37EEF77807}" type="pres">
      <dgm:prSet presAssocID="{FF93D9E5-9E93-4740-A16A-99EEB19BBF5E}" presName="descendantText" presStyleLbl="alignAccFollowNode1" presStyleIdx="0" presStyleCnt="5">
        <dgm:presLayoutVars>
          <dgm:bulletEnabled val="1"/>
        </dgm:presLayoutVars>
      </dgm:prSet>
      <dgm:spPr>
        <a:xfrm rot="5400000">
          <a:off x="7147372" y="-3140845"/>
          <a:ext cx="567101" cy="6993810"/>
        </a:xfrm>
        <a:prstGeom prst="round2SameRect">
          <a:avLst/>
        </a:prstGeom>
      </dgm:spPr>
    </dgm:pt>
    <dgm:pt modelId="{54EB124C-7F63-4899-B70D-B28CC79124BB}" type="pres">
      <dgm:prSet presAssocID="{AA8BAEA4-3B50-4B62-A6C0-C78E86417611}" presName="sp" presStyleCnt="0"/>
      <dgm:spPr/>
    </dgm:pt>
    <dgm:pt modelId="{63F7873D-7788-419B-AC49-67279FDD1275}" type="pres">
      <dgm:prSet presAssocID="{496E9E83-F9EE-470E-8556-9B8EECB93CD4}" presName="linNode" presStyleCnt="0"/>
      <dgm:spPr/>
    </dgm:pt>
    <dgm:pt modelId="{3CD837E5-118F-4CA6-967F-AAD68CE06AC6}" type="pres">
      <dgm:prSet presAssocID="{496E9E83-F9EE-470E-8556-9B8EECB93CD4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2FB46F3-FA1A-477C-A119-83E0F97BB1EE}" type="pres">
      <dgm:prSet presAssocID="{496E9E83-F9EE-470E-8556-9B8EECB93CD4}" presName="descendantText" presStyleLbl="alignAccFollowNode1" presStyleIdx="1" presStyleCnt="5">
        <dgm:presLayoutVars>
          <dgm:bulletEnabled val="1"/>
        </dgm:presLayoutVars>
      </dgm:prSet>
      <dgm:spPr>
        <a:xfrm rot="5400000">
          <a:off x="7147372" y="-2396524"/>
          <a:ext cx="567101" cy="6993810"/>
        </a:xfrm>
        <a:prstGeom prst="round2SameRect">
          <a:avLst/>
        </a:prstGeom>
      </dgm:spPr>
    </dgm:pt>
    <dgm:pt modelId="{00C1CE8E-3DD7-476E-987E-2DB0CD66B9B0}" type="pres">
      <dgm:prSet presAssocID="{00B4726A-2B66-4F80-8D22-2B28268AB44B}" presName="sp" presStyleCnt="0"/>
      <dgm:spPr/>
    </dgm:pt>
    <dgm:pt modelId="{E5F5BAF7-A1C1-4B6C-86FF-0FE5A8AB72D0}" type="pres">
      <dgm:prSet presAssocID="{E64A3813-7719-45E0-B5E5-3B149F3F3689}" presName="linNode" presStyleCnt="0"/>
      <dgm:spPr/>
    </dgm:pt>
    <dgm:pt modelId="{1236CA86-0194-4451-BF7E-2A5A66AAE10B}" type="pres">
      <dgm:prSet presAssocID="{E64A3813-7719-45E0-B5E5-3B149F3F368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19DE25F-734F-4A33-ABD2-2024E21EE28D}" type="pres">
      <dgm:prSet presAssocID="{E64A3813-7719-45E0-B5E5-3B149F3F3689}" presName="descendantText" presStyleLbl="alignAccFollowNode1" presStyleIdx="2" presStyleCnt="5">
        <dgm:presLayoutVars>
          <dgm:bulletEnabled val="1"/>
        </dgm:presLayoutVars>
      </dgm:prSet>
      <dgm:spPr>
        <a:xfrm rot="5400000">
          <a:off x="7147372" y="-1652202"/>
          <a:ext cx="567101" cy="6993810"/>
        </a:xfrm>
        <a:prstGeom prst="round2SameRect">
          <a:avLst/>
        </a:prstGeom>
      </dgm:spPr>
    </dgm:pt>
    <dgm:pt modelId="{CF60D7EC-49C5-44C0-99EB-E775A8D812EA}" type="pres">
      <dgm:prSet presAssocID="{11C58E73-9D3D-4AAD-B750-22DED9B86F6B}" presName="sp" presStyleCnt="0"/>
      <dgm:spPr/>
    </dgm:pt>
    <dgm:pt modelId="{0DC04022-A33A-4DA9-930E-30FB662B6337}" type="pres">
      <dgm:prSet presAssocID="{67C283B8-AF74-4FCF-8DAA-4DAE9D49715C}" presName="linNode" presStyleCnt="0"/>
      <dgm:spPr/>
    </dgm:pt>
    <dgm:pt modelId="{126E4E56-398C-4337-BF19-1F1DCD539A51}" type="pres">
      <dgm:prSet presAssocID="{67C283B8-AF74-4FCF-8DAA-4DAE9D49715C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9F56E929-954F-4EA6-8D29-9C91202123EE}" type="pres">
      <dgm:prSet presAssocID="{67C283B8-AF74-4FCF-8DAA-4DAE9D49715C}" presName="descendantText" presStyleLbl="alignAccFollowNode1" presStyleIdx="3" presStyleCnt="5">
        <dgm:presLayoutVars>
          <dgm:bulletEnabled val="1"/>
        </dgm:presLayoutVars>
      </dgm:prSet>
      <dgm:spPr/>
    </dgm:pt>
    <dgm:pt modelId="{379C6091-5B74-473F-B7C3-84E04AE60020}" type="pres">
      <dgm:prSet presAssocID="{7BA1D34A-FF97-4CA4-8B18-004B44AFFEDB}" presName="sp" presStyleCnt="0"/>
      <dgm:spPr/>
    </dgm:pt>
    <dgm:pt modelId="{756D7F0B-302E-4E0E-B781-5FF3BC812CF5}" type="pres">
      <dgm:prSet presAssocID="{61160311-4EE3-4259-8360-6C95D652CDFD}" presName="linNode" presStyleCnt="0"/>
      <dgm:spPr/>
    </dgm:pt>
    <dgm:pt modelId="{0C4F8CDC-886F-43E9-8DB2-0AC53763A668}" type="pres">
      <dgm:prSet presAssocID="{61160311-4EE3-4259-8360-6C95D652CDFD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330E8DD0-A0A2-47B5-B682-50AD4302602C}" type="pres">
      <dgm:prSet presAssocID="{61160311-4EE3-4259-8360-6C95D652CDFD}" presName="descendantText" presStyleLbl="alignAccFollowNode1" presStyleIdx="4" presStyleCnt="5">
        <dgm:presLayoutVars>
          <dgm:bulletEnabled val="1"/>
        </dgm:presLayoutVars>
      </dgm:prSet>
      <dgm:spPr>
        <a:xfrm rot="5400000">
          <a:off x="7147372" y="-163560"/>
          <a:ext cx="567101" cy="6993810"/>
        </a:xfrm>
        <a:prstGeom prst="round2SameRect">
          <a:avLst/>
        </a:prstGeom>
      </dgm:spPr>
    </dgm:pt>
  </dgm:ptLst>
  <dgm:cxnLst>
    <dgm:cxn modelId="{4A103E07-0FD1-47E5-AEEA-24CD88F7C231}" srcId="{6A666BFE-3C9B-4090-9D02-FA4016DAEB77}" destId="{67C283B8-AF74-4FCF-8DAA-4DAE9D49715C}" srcOrd="3" destOrd="0" parTransId="{7A539616-D192-4B9D-9447-7F566D566418}" sibTransId="{7BA1D34A-FF97-4CA4-8B18-004B44AFFEDB}"/>
    <dgm:cxn modelId="{B5D43935-810F-44D5-976A-D944EABB27F9}" srcId="{E64A3813-7719-45E0-B5E5-3B149F3F3689}" destId="{DD28DD11-A465-4BB1-9C9F-8BA2E778E326}" srcOrd="0" destOrd="0" parTransId="{4C31F922-295F-4C31-A11B-D07CB5A4484E}" sibTransId="{F0BE9DD2-2059-4716-AE33-5973BC759639}"/>
    <dgm:cxn modelId="{273C055C-FF0E-4609-A773-C05D4E03FD38}" type="presOf" srcId="{67C283B8-AF74-4FCF-8DAA-4DAE9D49715C}" destId="{126E4E56-398C-4337-BF19-1F1DCD539A51}" srcOrd="0" destOrd="0" presId="urn:microsoft.com/office/officeart/2005/8/layout/vList5"/>
    <dgm:cxn modelId="{02659166-F7F0-4034-A11C-6602B8F7C967}" srcId="{61160311-4EE3-4259-8360-6C95D652CDFD}" destId="{CD20EBDC-A1EA-4994-9210-74B63FE061E4}" srcOrd="0" destOrd="0" parTransId="{AD1237AA-0B9F-45CA-92B7-5F0E10BD01B0}" sibTransId="{32B6FCDF-97B1-4959-B816-550B32F0CE07}"/>
    <dgm:cxn modelId="{573CAF58-9034-4DD4-B557-9ABC8FCE5F67}" type="presOf" srcId="{CD20EBDC-A1EA-4994-9210-74B63FE061E4}" destId="{330E8DD0-A0A2-47B5-B682-50AD4302602C}" srcOrd="0" destOrd="0" presId="urn:microsoft.com/office/officeart/2005/8/layout/vList5"/>
    <dgm:cxn modelId="{BA942A7D-A474-4F76-9018-E148E975D6E0}" type="presOf" srcId="{496E9E83-F9EE-470E-8556-9B8EECB93CD4}" destId="{3CD837E5-118F-4CA6-967F-AAD68CE06AC6}" srcOrd="0" destOrd="0" presId="urn:microsoft.com/office/officeart/2005/8/layout/vList5"/>
    <dgm:cxn modelId="{F146DF7F-E493-4DE4-9C55-F46003861048}" type="presOf" srcId="{6A666BFE-3C9B-4090-9D02-FA4016DAEB77}" destId="{FC90E412-9FAB-4993-9B7C-A5B6D87ED052}" srcOrd="0" destOrd="0" presId="urn:microsoft.com/office/officeart/2005/8/layout/vList5"/>
    <dgm:cxn modelId="{A3FF4280-ADD3-41A9-91F6-5CED6549E4AB}" type="presOf" srcId="{7E2C4A77-027F-4248-A83F-A0155EDDA4C9}" destId="{1997148A-3760-4CE3-8857-4B37EEF77807}" srcOrd="0" destOrd="0" presId="urn:microsoft.com/office/officeart/2005/8/layout/vList5"/>
    <dgm:cxn modelId="{15B3AC86-50A2-404D-BE0D-8E5EDE49D563}" type="presOf" srcId="{61160311-4EE3-4259-8360-6C95D652CDFD}" destId="{0C4F8CDC-886F-43E9-8DB2-0AC53763A668}" srcOrd="0" destOrd="0" presId="urn:microsoft.com/office/officeart/2005/8/layout/vList5"/>
    <dgm:cxn modelId="{898A4F8A-6B75-445F-9350-5D0BE4649F29}" type="presOf" srcId="{E64A3813-7719-45E0-B5E5-3B149F3F3689}" destId="{1236CA86-0194-4451-BF7E-2A5A66AAE10B}" srcOrd="0" destOrd="0" presId="urn:microsoft.com/office/officeart/2005/8/layout/vList5"/>
    <dgm:cxn modelId="{A3976697-AFF5-4E34-BEC2-69F755C159D5}" srcId="{496E9E83-F9EE-470E-8556-9B8EECB93CD4}" destId="{FCA8C99F-6DAE-4C68-9E2B-6EC49FBBB582}" srcOrd="0" destOrd="0" parTransId="{BFCEE9A1-BA83-419C-BB9C-11A7533E17DC}" sibTransId="{8067EBAD-9895-44EC-A35F-233389393734}"/>
    <dgm:cxn modelId="{542993A1-9645-482D-ABFC-EE31B6F3429D}" type="presOf" srcId="{FF93D9E5-9E93-4740-A16A-99EEB19BBF5E}" destId="{872BE692-A3E8-4646-940F-52E92FE10F83}" srcOrd="0" destOrd="0" presId="urn:microsoft.com/office/officeart/2005/8/layout/vList5"/>
    <dgm:cxn modelId="{80862EA2-681C-4ED3-86B4-81444F0C05D5}" srcId="{FF93D9E5-9E93-4740-A16A-99EEB19BBF5E}" destId="{7E2C4A77-027F-4248-A83F-A0155EDDA4C9}" srcOrd="0" destOrd="0" parTransId="{9973EA50-8017-405F-AF5A-B79A332F93F3}" sibTransId="{6D449B51-41E7-420F-8BFE-6124FDA3D580}"/>
    <dgm:cxn modelId="{8E01B7B0-EB68-44D2-9BB8-6291082DAB1A}" srcId="{67C283B8-AF74-4FCF-8DAA-4DAE9D49715C}" destId="{5B2D9A21-A035-43A9-8EB4-F78F2DCB182C}" srcOrd="0" destOrd="0" parTransId="{B6F334C9-B09A-4606-91CA-2D820DE09275}" sibTransId="{C723DFFA-8601-45D4-9B6A-9BAAFFCCF0C9}"/>
    <dgm:cxn modelId="{5B3CD1B5-DE99-4034-81FA-38C6CEA59347}" type="presOf" srcId="{5B2D9A21-A035-43A9-8EB4-F78F2DCB182C}" destId="{9F56E929-954F-4EA6-8D29-9C91202123EE}" srcOrd="0" destOrd="0" presId="urn:microsoft.com/office/officeart/2005/8/layout/vList5"/>
    <dgm:cxn modelId="{C84240BD-57AE-4290-85FC-446B0C2A4949}" srcId="{6A666BFE-3C9B-4090-9D02-FA4016DAEB77}" destId="{E64A3813-7719-45E0-B5E5-3B149F3F3689}" srcOrd="2" destOrd="0" parTransId="{5ABEE0E8-BDC2-4853-B216-6F26F92DF48F}" sibTransId="{11C58E73-9D3D-4AAD-B750-22DED9B86F6B}"/>
    <dgm:cxn modelId="{A179EADC-9541-43D8-8942-6D016B0ABAFD}" type="presOf" srcId="{FCA8C99F-6DAE-4C68-9E2B-6EC49FBBB582}" destId="{22FB46F3-FA1A-477C-A119-83E0F97BB1EE}" srcOrd="0" destOrd="0" presId="urn:microsoft.com/office/officeart/2005/8/layout/vList5"/>
    <dgm:cxn modelId="{6B94D8DD-AD41-4E9B-9A8B-A8CACFE10EFB}" srcId="{6A666BFE-3C9B-4090-9D02-FA4016DAEB77}" destId="{FF93D9E5-9E93-4740-A16A-99EEB19BBF5E}" srcOrd="0" destOrd="0" parTransId="{8AF90A5F-64B0-445A-A5B1-68712254C868}" sibTransId="{AA8BAEA4-3B50-4B62-A6C0-C78E86417611}"/>
    <dgm:cxn modelId="{2C7829F1-83AC-47AC-AA27-C0D829531279}" type="presOf" srcId="{DD28DD11-A465-4BB1-9C9F-8BA2E778E326}" destId="{419DE25F-734F-4A33-ABD2-2024E21EE28D}" srcOrd="0" destOrd="0" presId="urn:microsoft.com/office/officeart/2005/8/layout/vList5"/>
    <dgm:cxn modelId="{536934F7-C53B-4ED6-90C7-1132BAACBCDE}" srcId="{6A666BFE-3C9B-4090-9D02-FA4016DAEB77}" destId="{61160311-4EE3-4259-8360-6C95D652CDFD}" srcOrd="4" destOrd="0" parTransId="{2AA6EDF8-FD33-4472-85E6-DE45AC51AB5F}" sibTransId="{8AEDE96A-5338-434D-867E-932E5D68BE99}"/>
    <dgm:cxn modelId="{7A29FBF8-B330-4311-A44B-AF949DB1E791}" srcId="{6A666BFE-3C9B-4090-9D02-FA4016DAEB77}" destId="{496E9E83-F9EE-470E-8556-9B8EECB93CD4}" srcOrd="1" destOrd="0" parTransId="{E0400BBC-484B-4D2D-A4FB-8B556CA8300D}" sibTransId="{00B4726A-2B66-4F80-8D22-2B28268AB44B}"/>
    <dgm:cxn modelId="{C322C6A7-029C-4480-B0D3-AE1811B4B071}" type="presParOf" srcId="{FC90E412-9FAB-4993-9B7C-A5B6D87ED052}" destId="{BA35A9C6-841D-4785-86D2-5AB7DC288FD7}" srcOrd="0" destOrd="0" presId="urn:microsoft.com/office/officeart/2005/8/layout/vList5"/>
    <dgm:cxn modelId="{D1877981-C3FC-4B57-94E5-82116C2DAB73}" type="presParOf" srcId="{BA35A9C6-841D-4785-86D2-5AB7DC288FD7}" destId="{872BE692-A3E8-4646-940F-52E92FE10F83}" srcOrd="0" destOrd="0" presId="urn:microsoft.com/office/officeart/2005/8/layout/vList5"/>
    <dgm:cxn modelId="{0B6E9111-D371-4125-A490-673DDFC72D59}" type="presParOf" srcId="{BA35A9C6-841D-4785-86D2-5AB7DC288FD7}" destId="{1997148A-3760-4CE3-8857-4B37EEF77807}" srcOrd="1" destOrd="0" presId="urn:microsoft.com/office/officeart/2005/8/layout/vList5"/>
    <dgm:cxn modelId="{829826C6-E500-421F-ACED-A844FB617827}" type="presParOf" srcId="{FC90E412-9FAB-4993-9B7C-A5B6D87ED052}" destId="{54EB124C-7F63-4899-B70D-B28CC79124BB}" srcOrd="1" destOrd="0" presId="urn:microsoft.com/office/officeart/2005/8/layout/vList5"/>
    <dgm:cxn modelId="{3F21245E-4AC3-42DA-AEE9-7BA86425C26C}" type="presParOf" srcId="{FC90E412-9FAB-4993-9B7C-A5B6D87ED052}" destId="{63F7873D-7788-419B-AC49-67279FDD1275}" srcOrd="2" destOrd="0" presId="urn:microsoft.com/office/officeart/2005/8/layout/vList5"/>
    <dgm:cxn modelId="{606091C3-61FC-4183-AB6B-F417A792F918}" type="presParOf" srcId="{63F7873D-7788-419B-AC49-67279FDD1275}" destId="{3CD837E5-118F-4CA6-967F-AAD68CE06AC6}" srcOrd="0" destOrd="0" presId="urn:microsoft.com/office/officeart/2005/8/layout/vList5"/>
    <dgm:cxn modelId="{5A21432C-686E-470D-88E9-D3F4FBAE3393}" type="presParOf" srcId="{63F7873D-7788-419B-AC49-67279FDD1275}" destId="{22FB46F3-FA1A-477C-A119-83E0F97BB1EE}" srcOrd="1" destOrd="0" presId="urn:microsoft.com/office/officeart/2005/8/layout/vList5"/>
    <dgm:cxn modelId="{EB87C9BC-D072-4D54-B53C-FE9288F0498B}" type="presParOf" srcId="{FC90E412-9FAB-4993-9B7C-A5B6D87ED052}" destId="{00C1CE8E-3DD7-476E-987E-2DB0CD66B9B0}" srcOrd="3" destOrd="0" presId="urn:microsoft.com/office/officeart/2005/8/layout/vList5"/>
    <dgm:cxn modelId="{CC876B06-83BC-40D4-A6EE-20170ED18B3C}" type="presParOf" srcId="{FC90E412-9FAB-4993-9B7C-A5B6D87ED052}" destId="{E5F5BAF7-A1C1-4B6C-86FF-0FE5A8AB72D0}" srcOrd="4" destOrd="0" presId="urn:microsoft.com/office/officeart/2005/8/layout/vList5"/>
    <dgm:cxn modelId="{8158F10C-F835-4046-B094-E50D6670D6BA}" type="presParOf" srcId="{E5F5BAF7-A1C1-4B6C-86FF-0FE5A8AB72D0}" destId="{1236CA86-0194-4451-BF7E-2A5A66AAE10B}" srcOrd="0" destOrd="0" presId="urn:microsoft.com/office/officeart/2005/8/layout/vList5"/>
    <dgm:cxn modelId="{525B15F0-3BCD-4680-9D9E-B3D047D8B584}" type="presParOf" srcId="{E5F5BAF7-A1C1-4B6C-86FF-0FE5A8AB72D0}" destId="{419DE25F-734F-4A33-ABD2-2024E21EE28D}" srcOrd="1" destOrd="0" presId="urn:microsoft.com/office/officeart/2005/8/layout/vList5"/>
    <dgm:cxn modelId="{3BEACF1C-F19C-48AB-ACBE-82485B888926}" type="presParOf" srcId="{FC90E412-9FAB-4993-9B7C-A5B6D87ED052}" destId="{CF60D7EC-49C5-44C0-99EB-E775A8D812EA}" srcOrd="5" destOrd="0" presId="urn:microsoft.com/office/officeart/2005/8/layout/vList5"/>
    <dgm:cxn modelId="{5DFA8DC6-0D88-4E1F-A888-DB8CA0440274}" type="presParOf" srcId="{FC90E412-9FAB-4993-9B7C-A5B6D87ED052}" destId="{0DC04022-A33A-4DA9-930E-30FB662B6337}" srcOrd="6" destOrd="0" presId="urn:microsoft.com/office/officeart/2005/8/layout/vList5"/>
    <dgm:cxn modelId="{9349EDAB-3A85-45FA-97CF-512DAEA3DB17}" type="presParOf" srcId="{0DC04022-A33A-4DA9-930E-30FB662B6337}" destId="{126E4E56-398C-4337-BF19-1F1DCD539A51}" srcOrd="0" destOrd="0" presId="urn:microsoft.com/office/officeart/2005/8/layout/vList5"/>
    <dgm:cxn modelId="{D8A3B2E9-F458-49A9-B7B1-00684787525D}" type="presParOf" srcId="{0DC04022-A33A-4DA9-930E-30FB662B6337}" destId="{9F56E929-954F-4EA6-8D29-9C91202123EE}" srcOrd="1" destOrd="0" presId="urn:microsoft.com/office/officeart/2005/8/layout/vList5"/>
    <dgm:cxn modelId="{F819685C-B82B-452B-9A95-DDF6A504C0A3}" type="presParOf" srcId="{FC90E412-9FAB-4993-9B7C-A5B6D87ED052}" destId="{379C6091-5B74-473F-B7C3-84E04AE60020}" srcOrd="7" destOrd="0" presId="urn:microsoft.com/office/officeart/2005/8/layout/vList5"/>
    <dgm:cxn modelId="{994959C7-6B60-422A-B23D-D90FE1B55B19}" type="presParOf" srcId="{FC90E412-9FAB-4993-9B7C-A5B6D87ED052}" destId="{756D7F0B-302E-4E0E-B781-5FF3BC812CF5}" srcOrd="8" destOrd="0" presId="urn:microsoft.com/office/officeart/2005/8/layout/vList5"/>
    <dgm:cxn modelId="{4D771812-1A80-48A6-9AD1-B8C3CC1ABE32}" type="presParOf" srcId="{756D7F0B-302E-4E0E-B781-5FF3BC812CF5}" destId="{0C4F8CDC-886F-43E9-8DB2-0AC53763A668}" srcOrd="0" destOrd="0" presId="urn:microsoft.com/office/officeart/2005/8/layout/vList5"/>
    <dgm:cxn modelId="{5E38DE2F-1992-48BE-A34D-1C89C3297466}" type="presParOf" srcId="{756D7F0B-302E-4E0E-B781-5FF3BC812CF5}" destId="{330E8DD0-A0A2-47B5-B682-50AD4302602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AC6E5-E365-4E83-944A-D3D83664D1F2}">
      <dsp:nvSpPr>
        <dsp:cNvPr id="0" name=""/>
        <dsp:cNvSpPr/>
      </dsp:nvSpPr>
      <dsp:spPr>
        <a:xfrm>
          <a:off x="0" y="7879"/>
          <a:ext cx="6666833" cy="124722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200" b="0" i="0" kern="1200"/>
            <a:t>Initialisierung</a:t>
          </a:r>
          <a:endParaRPr lang="en-US" sz="5200" kern="1200"/>
        </a:p>
      </dsp:txBody>
      <dsp:txXfrm>
        <a:off x="60884" y="68763"/>
        <a:ext cx="6545065" cy="1125452"/>
      </dsp:txXfrm>
    </dsp:sp>
    <dsp:sp modelId="{056DA0E5-342A-4847-B750-1605133C6D7A}">
      <dsp:nvSpPr>
        <dsp:cNvPr id="0" name=""/>
        <dsp:cNvSpPr/>
      </dsp:nvSpPr>
      <dsp:spPr>
        <a:xfrm>
          <a:off x="0" y="1404859"/>
          <a:ext cx="6666833" cy="124722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200" b="0" i="0" kern="1200"/>
            <a:t>Konzept</a:t>
          </a:r>
          <a:endParaRPr lang="en-US" sz="5200" kern="1200"/>
        </a:p>
      </dsp:txBody>
      <dsp:txXfrm>
        <a:off x="60884" y="1465743"/>
        <a:ext cx="6545065" cy="1125452"/>
      </dsp:txXfrm>
    </dsp:sp>
    <dsp:sp modelId="{85519B32-CB5F-4E44-8309-D4647E4A3696}">
      <dsp:nvSpPr>
        <dsp:cNvPr id="0" name=""/>
        <dsp:cNvSpPr/>
      </dsp:nvSpPr>
      <dsp:spPr>
        <a:xfrm>
          <a:off x="0" y="2801839"/>
          <a:ext cx="6666833" cy="124722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200" b="0" i="0" kern="1200"/>
            <a:t>Realisierung</a:t>
          </a:r>
          <a:endParaRPr lang="en-US" sz="5200" kern="1200"/>
        </a:p>
      </dsp:txBody>
      <dsp:txXfrm>
        <a:off x="60884" y="2862723"/>
        <a:ext cx="6545065" cy="1125452"/>
      </dsp:txXfrm>
    </dsp:sp>
    <dsp:sp modelId="{FA966BF8-2C35-46F5-8499-01DA86E49DF4}">
      <dsp:nvSpPr>
        <dsp:cNvPr id="0" name=""/>
        <dsp:cNvSpPr/>
      </dsp:nvSpPr>
      <dsp:spPr>
        <a:xfrm>
          <a:off x="0" y="4198820"/>
          <a:ext cx="6666833" cy="124722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200" b="0" i="0" kern="1200" dirty="0"/>
            <a:t>Einführung</a:t>
          </a:r>
          <a:endParaRPr lang="en-US" sz="5200" kern="1200" dirty="0"/>
        </a:p>
      </dsp:txBody>
      <dsp:txXfrm>
        <a:off x="60884" y="4259704"/>
        <a:ext cx="6545065" cy="1125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D406A-3021-404F-9FD8-DDFD767E3BC8}">
      <dsp:nvSpPr>
        <dsp:cNvPr id="0" name=""/>
        <dsp:cNvSpPr/>
      </dsp:nvSpPr>
      <dsp:spPr>
        <a:xfrm rot="5400000">
          <a:off x="7147372" y="-3140845"/>
          <a:ext cx="567101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Identifikation der Projektidee oder -anforderungen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100193"/>
        <a:ext cx="6966126" cy="511733"/>
      </dsp:txXfrm>
    </dsp:sp>
    <dsp:sp modelId="{24E7D90C-D61D-45A8-90D3-2DCA9ABFF53C}">
      <dsp:nvSpPr>
        <dsp:cNvPr id="0" name=""/>
        <dsp:cNvSpPr/>
      </dsp:nvSpPr>
      <dsp:spPr>
        <a:xfrm>
          <a:off x="0" y="1621"/>
          <a:ext cx="3934018" cy="70887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Projektidee: </a:t>
          </a:r>
          <a:endParaRPr lang="en-US" sz="2000" kern="1200" dirty="0"/>
        </a:p>
      </dsp:txBody>
      <dsp:txXfrm>
        <a:off x="34605" y="36226"/>
        <a:ext cx="3864808" cy="639667"/>
      </dsp:txXfrm>
    </dsp:sp>
    <dsp:sp modelId="{DC3C3122-30B9-49DD-A0A1-E386CE5FA338}">
      <dsp:nvSpPr>
        <dsp:cNvPr id="0" name=""/>
        <dsp:cNvSpPr/>
      </dsp:nvSpPr>
      <dsp:spPr>
        <a:xfrm rot="5400000">
          <a:off x="7147372" y="-2396524"/>
          <a:ext cx="567101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Klärung des Auftrags, Ziele und Rahmenbedingungen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844514"/>
        <a:ext cx="6966126" cy="511733"/>
      </dsp:txXfrm>
    </dsp:sp>
    <dsp:sp modelId="{BC4B34DC-B2C9-4697-B122-780F700F18C2}">
      <dsp:nvSpPr>
        <dsp:cNvPr id="0" name=""/>
        <dsp:cNvSpPr/>
      </dsp:nvSpPr>
      <dsp:spPr>
        <a:xfrm>
          <a:off x="0" y="745942"/>
          <a:ext cx="3934018" cy="70887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Projektmandat: </a:t>
          </a:r>
          <a:endParaRPr lang="en-US" sz="2000" kern="1200" dirty="0"/>
        </a:p>
      </dsp:txBody>
      <dsp:txXfrm>
        <a:off x="34605" y="780547"/>
        <a:ext cx="3864808" cy="639667"/>
      </dsp:txXfrm>
    </dsp:sp>
    <dsp:sp modelId="{FDC756C4-ABEA-4972-9D3A-A32269601ADE}">
      <dsp:nvSpPr>
        <dsp:cNvPr id="0" name=""/>
        <dsp:cNvSpPr/>
      </dsp:nvSpPr>
      <dsp:spPr>
        <a:xfrm rot="5400000">
          <a:off x="7147372" y="-1652202"/>
          <a:ext cx="567101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Identifikation der involvierten Interessengruppen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1588836"/>
        <a:ext cx="6966126" cy="511733"/>
      </dsp:txXfrm>
    </dsp:sp>
    <dsp:sp modelId="{328BDCEE-D7F2-4327-94CF-8D5F1A512603}">
      <dsp:nvSpPr>
        <dsp:cNvPr id="0" name=""/>
        <dsp:cNvSpPr/>
      </dsp:nvSpPr>
      <dsp:spPr>
        <a:xfrm>
          <a:off x="20351" y="1483486"/>
          <a:ext cx="3934018" cy="708877"/>
        </a:xfrm>
        <a:prstGeom prst="round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Stakeholder-Analyse: 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956" y="1518091"/>
        <a:ext cx="3864808" cy="639667"/>
      </dsp:txXfrm>
    </dsp:sp>
    <dsp:sp modelId="{6D764B0D-CB70-451B-AF8B-C36ADCA5240E}">
      <dsp:nvSpPr>
        <dsp:cNvPr id="0" name=""/>
        <dsp:cNvSpPr/>
      </dsp:nvSpPr>
      <dsp:spPr>
        <a:xfrm rot="5400000">
          <a:off x="7147372" y="-907881"/>
          <a:ext cx="567101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Festlegung der Projektorganisation und Verantwortlichkeiten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2333157"/>
        <a:ext cx="6966126" cy="511733"/>
      </dsp:txXfrm>
    </dsp:sp>
    <dsp:sp modelId="{1D0ADAE0-EC3E-4F7F-9022-FFA7AF202364}">
      <dsp:nvSpPr>
        <dsp:cNvPr id="0" name=""/>
        <dsp:cNvSpPr/>
      </dsp:nvSpPr>
      <dsp:spPr>
        <a:xfrm>
          <a:off x="0" y="2234585"/>
          <a:ext cx="3934018" cy="708877"/>
        </a:xfrm>
        <a:prstGeom prst="round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Projektorganisation: 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34605" y="2269190"/>
        <a:ext cx="3864808" cy="639667"/>
      </dsp:txXfrm>
    </dsp:sp>
    <dsp:sp modelId="{8F5EC4F0-E42A-434A-B5D7-0F32B432860E}">
      <dsp:nvSpPr>
        <dsp:cNvPr id="0" name=""/>
        <dsp:cNvSpPr/>
      </dsp:nvSpPr>
      <dsp:spPr>
        <a:xfrm rot="5400000">
          <a:off x="7147372" y="-163560"/>
          <a:ext cx="567101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Erstellung eines groben Projektplans, um den Projektumfang zu </a:t>
          </a: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definieren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3077478"/>
        <a:ext cx="6966126" cy="511733"/>
      </dsp:txXfrm>
    </dsp:sp>
    <dsp:sp modelId="{4A6632D2-E09E-4321-85F0-967D70390492}">
      <dsp:nvSpPr>
        <dsp:cNvPr id="0" name=""/>
        <dsp:cNvSpPr/>
      </dsp:nvSpPr>
      <dsp:spPr>
        <a:xfrm>
          <a:off x="0" y="2978906"/>
          <a:ext cx="3934018" cy="708877"/>
        </a:xfrm>
        <a:prstGeom prst="round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Grobplanung: 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34605" y="3013511"/>
        <a:ext cx="3864808" cy="6396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7148A-3760-4CE3-8857-4B37EEF77807}">
      <dsp:nvSpPr>
        <dsp:cNvPr id="0" name=""/>
        <dsp:cNvSpPr/>
      </dsp:nvSpPr>
      <dsp:spPr>
        <a:xfrm rot="5400000">
          <a:off x="7075674" y="-3050997"/>
          <a:ext cx="710498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Klare Festlegung der Projektziele und -erwartungen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125343"/>
        <a:ext cx="6959126" cy="641130"/>
      </dsp:txXfrm>
    </dsp:sp>
    <dsp:sp modelId="{872BE692-A3E8-4646-940F-52E92FE10F83}">
      <dsp:nvSpPr>
        <dsp:cNvPr id="0" name=""/>
        <dsp:cNvSpPr/>
      </dsp:nvSpPr>
      <dsp:spPr>
        <a:xfrm>
          <a:off x="0" y="1846"/>
          <a:ext cx="3934018" cy="888123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Zieldefinition: </a:t>
          </a:r>
          <a:endParaRPr lang="en-US" sz="2000" kern="1200" dirty="0"/>
        </a:p>
      </dsp:txBody>
      <dsp:txXfrm>
        <a:off x="43355" y="45201"/>
        <a:ext cx="3847308" cy="801413"/>
      </dsp:txXfrm>
    </dsp:sp>
    <dsp:sp modelId="{22FB46F3-FA1A-477C-A119-83E0F97BB1EE}">
      <dsp:nvSpPr>
        <dsp:cNvPr id="0" name=""/>
        <dsp:cNvSpPr/>
      </dsp:nvSpPr>
      <dsp:spPr>
        <a:xfrm rot="5400000">
          <a:off x="7075674" y="-2118467"/>
          <a:ext cx="710498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Entwicklung eines Konzepts zur Erreichung der Projektziele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1057873"/>
        <a:ext cx="6959126" cy="641130"/>
      </dsp:txXfrm>
    </dsp:sp>
    <dsp:sp modelId="{3CD837E5-118F-4CA6-967F-AAD68CE06AC6}">
      <dsp:nvSpPr>
        <dsp:cNvPr id="0" name=""/>
        <dsp:cNvSpPr/>
      </dsp:nvSpPr>
      <dsp:spPr>
        <a:xfrm>
          <a:off x="0" y="917404"/>
          <a:ext cx="3934018" cy="888123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 dirty="0"/>
            <a:t>Konzeptentwicklung</a:t>
          </a:r>
          <a:r>
            <a:rPr lang="de-DE" sz="2000" kern="1200" dirty="0"/>
            <a:t>: </a:t>
          </a:r>
          <a:endParaRPr lang="en-US" sz="2000" kern="1200" dirty="0"/>
        </a:p>
      </dsp:txBody>
      <dsp:txXfrm>
        <a:off x="43355" y="960759"/>
        <a:ext cx="3847308" cy="801413"/>
      </dsp:txXfrm>
    </dsp:sp>
    <dsp:sp modelId="{419DE25F-734F-4A33-ABD2-2024E21EE28D}">
      <dsp:nvSpPr>
        <dsp:cNvPr id="0" name=""/>
        <dsp:cNvSpPr/>
      </dsp:nvSpPr>
      <dsp:spPr>
        <a:xfrm rot="5400000">
          <a:off x="7075674" y="-1185938"/>
          <a:ext cx="710498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Untersuchung und Auswahl von möglichen Lösungsansätzen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1990402"/>
        <a:ext cx="6959126" cy="641130"/>
      </dsp:txXfrm>
    </dsp:sp>
    <dsp:sp modelId="{1236CA86-0194-4451-BF7E-2A5A66AAE10B}">
      <dsp:nvSpPr>
        <dsp:cNvPr id="0" name=""/>
        <dsp:cNvSpPr/>
      </dsp:nvSpPr>
      <dsp:spPr>
        <a:xfrm>
          <a:off x="0" y="1866905"/>
          <a:ext cx="3934018" cy="888123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Lösungsansätze: </a:t>
          </a:r>
          <a:endParaRPr lang="en-US" sz="2000" kern="1200" dirty="0"/>
        </a:p>
      </dsp:txBody>
      <dsp:txXfrm>
        <a:off x="43355" y="1910260"/>
        <a:ext cx="3847308" cy="801413"/>
      </dsp:txXfrm>
    </dsp:sp>
    <dsp:sp modelId="{330E8DD0-A0A2-47B5-B682-50AD4302602C}">
      <dsp:nvSpPr>
        <dsp:cNvPr id="0" name=""/>
        <dsp:cNvSpPr/>
      </dsp:nvSpPr>
      <dsp:spPr>
        <a:xfrm rot="5400000">
          <a:off x="7075674" y="-253408"/>
          <a:ext cx="710498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Bewertung der Wirtschaftlichkeit und Kosten-Nutzen-Analyse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2922932"/>
        <a:ext cx="6959126" cy="641130"/>
      </dsp:txXfrm>
    </dsp:sp>
    <dsp:sp modelId="{0C4F8CDC-886F-43E9-8DB2-0AC53763A668}">
      <dsp:nvSpPr>
        <dsp:cNvPr id="0" name=""/>
        <dsp:cNvSpPr/>
      </dsp:nvSpPr>
      <dsp:spPr>
        <a:xfrm>
          <a:off x="0" y="2799435"/>
          <a:ext cx="3934018" cy="888123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Wirtschaftlichkeitsbetrachtung: </a:t>
          </a:r>
          <a:endParaRPr lang="en-US" sz="2000" kern="1200" dirty="0"/>
        </a:p>
      </dsp:txBody>
      <dsp:txXfrm>
        <a:off x="43355" y="2842790"/>
        <a:ext cx="3847308" cy="801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2211F-3F75-42C5-8BAB-E503DCA0F2D7}">
      <dsp:nvSpPr>
        <dsp:cNvPr id="0" name=""/>
        <dsp:cNvSpPr/>
      </dsp:nvSpPr>
      <dsp:spPr>
        <a:xfrm>
          <a:off x="205509" y="619429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CF01E-68A8-43E2-95CA-7722E8AA1C98}">
      <dsp:nvSpPr>
        <dsp:cNvPr id="0" name=""/>
        <dsp:cNvSpPr/>
      </dsp:nvSpPr>
      <dsp:spPr>
        <a:xfrm>
          <a:off x="396960" y="810880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A87F9-25DE-4910-B37E-CC7707E86587}">
      <dsp:nvSpPr>
        <dsp:cNvPr id="0" name=""/>
        <dsp:cNvSpPr/>
      </dsp:nvSpPr>
      <dsp:spPr>
        <a:xfrm>
          <a:off x="1312541" y="619429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Softwareentwicklung und Implementierung</a:t>
          </a:r>
          <a:endParaRPr lang="en-US" sz="1700" kern="1200"/>
        </a:p>
      </dsp:txBody>
      <dsp:txXfrm>
        <a:off x="1312541" y="619429"/>
        <a:ext cx="2148945" cy="911674"/>
      </dsp:txXfrm>
    </dsp:sp>
    <dsp:sp modelId="{54DC5D22-BF91-4129-890D-36145AECDB9E}">
      <dsp:nvSpPr>
        <dsp:cNvPr id="0" name=""/>
        <dsp:cNvSpPr/>
      </dsp:nvSpPr>
      <dsp:spPr>
        <a:xfrm>
          <a:off x="3835925" y="619429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DE215-CA68-4F55-9E41-590D162D1452}">
      <dsp:nvSpPr>
        <dsp:cNvPr id="0" name=""/>
        <dsp:cNvSpPr/>
      </dsp:nvSpPr>
      <dsp:spPr>
        <a:xfrm>
          <a:off x="4027376" y="810880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E6A57-4D20-463B-A146-1464FE3F562F}">
      <dsp:nvSpPr>
        <dsp:cNvPr id="0" name=""/>
        <dsp:cNvSpPr/>
      </dsp:nvSpPr>
      <dsp:spPr>
        <a:xfrm>
          <a:off x="4942957" y="619429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Weitere Mitarbeiter im Backoffice</a:t>
          </a:r>
          <a:endParaRPr lang="en-US" sz="1700" kern="1200"/>
        </a:p>
      </dsp:txBody>
      <dsp:txXfrm>
        <a:off x="4942957" y="619429"/>
        <a:ext cx="2148945" cy="911674"/>
      </dsp:txXfrm>
    </dsp:sp>
    <dsp:sp modelId="{0C7080BF-29D6-4061-AA94-D38920DBFC28}">
      <dsp:nvSpPr>
        <dsp:cNvPr id="0" name=""/>
        <dsp:cNvSpPr/>
      </dsp:nvSpPr>
      <dsp:spPr>
        <a:xfrm>
          <a:off x="7466341" y="619429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8F325-595F-4133-B748-9E1319622DDF}">
      <dsp:nvSpPr>
        <dsp:cNvPr id="0" name=""/>
        <dsp:cNvSpPr/>
      </dsp:nvSpPr>
      <dsp:spPr>
        <a:xfrm>
          <a:off x="7657792" y="810880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D0F83-33D9-47D5-8E8C-ED02EEABC6AB}">
      <dsp:nvSpPr>
        <dsp:cNvPr id="0" name=""/>
        <dsp:cNvSpPr/>
      </dsp:nvSpPr>
      <dsp:spPr>
        <a:xfrm>
          <a:off x="8573374" y="619429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Entscheidung über E-Commerce-Plattform</a:t>
          </a:r>
          <a:endParaRPr lang="en-US" sz="1700" kern="1200"/>
        </a:p>
      </dsp:txBody>
      <dsp:txXfrm>
        <a:off x="8573374" y="619429"/>
        <a:ext cx="2148945" cy="911674"/>
      </dsp:txXfrm>
    </dsp:sp>
    <dsp:sp modelId="{0B49F839-597D-4E44-B2CC-820151057BDA}">
      <dsp:nvSpPr>
        <dsp:cNvPr id="0" name=""/>
        <dsp:cNvSpPr/>
      </dsp:nvSpPr>
      <dsp:spPr>
        <a:xfrm>
          <a:off x="205509" y="2158301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B9116-1A00-498C-9E52-D51BE264DA1B}">
      <dsp:nvSpPr>
        <dsp:cNvPr id="0" name=""/>
        <dsp:cNvSpPr/>
      </dsp:nvSpPr>
      <dsp:spPr>
        <a:xfrm>
          <a:off x="396960" y="2349753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5DED1-2D9E-4866-9D35-F24C93E8CEEA}">
      <dsp:nvSpPr>
        <dsp:cNvPr id="0" name=""/>
        <dsp:cNvSpPr/>
      </dsp:nvSpPr>
      <dsp:spPr>
        <a:xfrm>
          <a:off x="1312541" y="2158301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Herausforderungen bei der Infrastruktur</a:t>
          </a:r>
          <a:endParaRPr lang="en-US" sz="1700" kern="1200"/>
        </a:p>
      </dsp:txBody>
      <dsp:txXfrm>
        <a:off x="1312541" y="2158301"/>
        <a:ext cx="2148945" cy="911674"/>
      </dsp:txXfrm>
    </dsp:sp>
    <dsp:sp modelId="{10DA448E-310A-4676-9868-FE519B0B86BD}">
      <dsp:nvSpPr>
        <dsp:cNvPr id="0" name=""/>
        <dsp:cNvSpPr/>
      </dsp:nvSpPr>
      <dsp:spPr>
        <a:xfrm>
          <a:off x="3835925" y="2158301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663E1-2EEC-46CD-8AF5-FEC0EFED2DB7}">
      <dsp:nvSpPr>
        <dsp:cNvPr id="0" name=""/>
        <dsp:cNvSpPr/>
      </dsp:nvSpPr>
      <dsp:spPr>
        <a:xfrm>
          <a:off x="4027376" y="2349753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803E0-C446-46BF-B000-B8BA9119AAAD}">
      <dsp:nvSpPr>
        <dsp:cNvPr id="0" name=""/>
        <dsp:cNvSpPr/>
      </dsp:nvSpPr>
      <dsp:spPr>
        <a:xfrm>
          <a:off x="4942957" y="2158301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Implementierung der Hotelbuchungssoftware</a:t>
          </a:r>
          <a:endParaRPr lang="en-US" sz="1700" kern="1200"/>
        </a:p>
      </dsp:txBody>
      <dsp:txXfrm>
        <a:off x="4942957" y="2158301"/>
        <a:ext cx="2148945" cy="911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4D7B6-9C45-4D63-B5CE-6098901A7EBD}">
      <dsp:nvSpPr>
        <dsp:cNvPr id="0" name=""/>
        <dsp:cNvSpPr/>
      </dsp:nvSpPr>
      <dsp:spPr>
        <a:xfrm>
          <a:off x="0" y="14552"/>
          <a:ext cx="10927829" cy="839474"/>
        </a:xfrm>
        <a:prstGeom prst="round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5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Fertigstellung der Internet-Hotelbuchungssoftware</a:t>
          </a:r>
          <a:endParaRPr lang="en-US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0980" y="55532"/>
        <a:ext cx="10845869" cy="757514"/>
      </dsp:txXfrm>
    </dsp:sp>
    <dsp:sp modelId="{8D37E2B9-04B8-48D9-8D42-0124632B2298}">
      <dsp:nvSpPr>
        <dsp:cNvPr id="0" name=""/>
        <dsp:cNvSpPr/>
      </dsp:nvSpPr>
      <dsp:spPr>
        <a:xfrm>
          <a:off x="0" y="954827"/>
          <a:ext cx="10927829" cy="839474"/>
        </a:xfrm>
        <a:prstGeom prst="round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5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Website-Erstellung</a:t>
          </a:r>
          <a:endParaRPr lang="en-US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0980" y="995807"/>
        <a:ext cx="10845869" cy="757514"/>
      </dsp:txXfrm>
    </dsp:sp>
    <dsp:sp modelId="{80BAFF86-F09E-4356-B898-25ABB3DBF0B0}">
      <dsp:nvSpPr>
        <dsp:cNvPr id="0" name=""/>
        <dsp:cNvSpPr/>
      </dsp:nvSpPr>
      <dsp:spPr>
        <a:xfrm>
          <a:off x="0" y="1895102"/>
          <a:ext cx="10927829" cy="839474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Klärung der Mitarbeiterfrage im Backoffice</a:t>
          </a:r>
          <a:endParaRPr lang="en-US" sz="3500" kern="1200"/>
        </a:p>
      </dsp:txBody>
      <dsp:txXfrm>
        <a:off x="40980" y="1936082"/>
        <a:ext cx="10845869" cy="757514"/>
      </dsp:txXfrm>
    </dsp:sp>
    <dsp:sp modelId="{F6FB8ADD-DBA8-460E-AF84-C66DD0AF45F7}">
      <dsp:nvSpPr>
        <dsp:cNvPr id="0" name=""/>
        <dsp:cNvSpPr/>
      </dsp:nvSpPr>
      <dsp:spPr>
        <a:xfrm>
          <a:off x="0" y="2835377"/>
          <a:ext cx="10927829" cy="839474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500" kern="1200"/>
            <a:t>Entscheidung über die E-Commerce-Plattform</a:t>
          </a:r>
          <a:endParaRPr lang="en-US" sz="3500" kern="1200"/>
        </a:p>
      </dsp:txBody>
      <dsp:txXfrm>
        <a:off x="40980" y="2876357"/>
        <a:ext cx="10845869" cy="7575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1DA9A-CF77-4932-8A13-519175F8405F}">
      <dsp:nvSpPr>
        <dsp:cNvPr id="0" name=""/>
        <dsp:cNvSpPr/>
      </dsp:nvSpPr>
      <dsp:spPr>
        <a:xfrm>
          <a:off x="0" y="119132"/>
          <a:ext cx="10927829" cy="79150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300" kern="1200"/>
            <a:t>Infrastruktur für das Businesscenter und die Konferenzräume</a:t>
          </a:r>
          <a:endParaRPr lang="en-US" sz="3300" kern="1200"/>
        </a:p>
      </dsp:txBody>
      <dsp:txXfrm>
        <a:off x="38638" y="157770"/>
        <a:ext cx="10850553" cy="714229"/>
      </dsp:txXfrm>
    </dsp:sp>
    <dsp:sp modelId="{FA502D3A-EBF5-44AE-8049-C60B8BD6ADB4}">
      <dsp:nvSpPr>
        <dsp:cNvPr id="0" name=""/>
        <dsp:cNvSpPr/>
      </dsp:nvSpPr>
      <dsp:spPr>
        <a:xfrm>
          <a:off x="0" y="1005677"/>
          <a:ext cx="10927829" cy="79150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300" kern="1200"/>
            <a:t>Probleme bei Zahlungen mit elektronischem Geld</a:t>
          </a:r>
          <a:endParaRPr lang="en-US" sz="3300" kern="1200"/>
        </a:p>
      </dsp:txBody>
      <dsp:txXfrm>
        <a:off x="38638" y="1044315"/>
        <a:ext cx="10850553" cy="714229"/>
      </dsp:txXfrm>
    </dsp:sp>
    <dsp:sp modelId="{CDE180AB-60BE-400C-BF77-546CEB819DB3}">
      <dsp:nvSpPr>
        <dsp:cNvPr id="0" name=""/>
        <dsp:cNvSpPr/>
      </dsp:nvSpPr>
      <dsp:spPr>
        <a:xfrm>
          <a:off x="0" y="1892222"/>
          <a:ext cx="10927829" cy="79150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300" kern="1200" dirty="0"/>
            <a:t>Probleme mit Netzwerkunterbrüchen und Internetverbindung</a:t>
          </a:r>
          <a:endParaRPr lang="en-US" sz="3300" kern="1200" dirty="0"/>
        </a:p>
      </dsp:txBody>
      <dsp:txXfrm>
        <a:off x="38638" y="1930860"/>
        <a:ext cx="10850553" cy="714229"/>
      </dsp:txXfrm>
    </dsp:sp>
    <dsp:sp modelId="{8605F750-B1E9-4056-A1DD-BAC2D47C3A1D}">
      <dsp:nvSpPr>
        <dsp:cNvPr id="0" name=""/>
        <dsp:cNvSpPr/>
      </dsp:nvSpPr>
      <dsp:spPr>
        <a:xfrm>
          <a:off x="0" y="2778767"/>
          <a:ext cx="10927829" cy="79150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300" kern="1200"/>
            <a:t>Probleme mit der Lohnbuchhaltungssoftware</a:t>
          </a:r>
          <a:endParaRPr lang="en-US" sz="3300" kern="1200"/>
        </a:p>
      </dsp:txBody>
      <dsp:txXfrm>
        <a:off x="38638" y="2817405"/>
        <a:ext cx="10850553" cy="7142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7148A-3760-4CE3-8857-4B37EEF77807}">
      <dsp:nvSpPr>
        <dsp:cNvPr id="0" name=""/>
        <dsp:cNvSpPr/>
      </dsp:nvSpPr>
      <dsp:spPr>
        <a:xfrm rot="5400000">
          <a:off x="7147372" y="-3140845"/>
          <a:ext cx="567101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Klare Festlegung der Projektziele und -erwartungen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100193"/>
        <a:ext cx="6966126" cy="511733"/>
      </dsp:txXfrm>
    </dsp:sp>
    <dsp:sp modelId="{872BE692-A3E8-4646-940F-52E92FE10F83}">
      <dsp:nvSpPr>
        <dsp:cNvPr id="0" name=""/>
        <dsp:cNvSpPr/>
      </dsp:nvSpPr>
      <dsp:spPr>
        <a:xfrm>
          <a:off x="0" y="1621"/>
          <a:ext cx="3934018" cy="70887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Umsetzungsplan: </a:t>
          </a:r>
          <a:endParaRPr lang="en-US" sz="2000" kern="1200" dirty="0"/>
        </a:p>
      </dsp:txBody>
      <dsp:txXfrm>
        <a:off x="34605" y="36226"/>
        <a:ext cx="3864808" cy="639667"/>
      </dsp:txXfrm>
    </dsp:sp>
    <dsp:sp modelId="{22FB46F3-FA1A-477C-A119-83E0F97BB1EE}">
      <dsp:nvSpPr>
        <dsp:cNvPr id="0" name=""/>
        <dsp:cNvSpPr/>
      </dsp:nvSpPr>
      <dsp:spPr>
        <a:xfrm rot="5400000">
          <a:off x="7147372" y="-2396524"/>
          <a:ext cx="567101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Entwicklung eines Konzepts zur Erreichung der Projektziele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844514"/>
        <a:ext cx="6966126" cy="511733"/>
      </dsp:txXfrm>
    </dsp:sp>
    <dsp:sp modelId="{3CD837E5-118F-4CA6-967F-AAD68CE06AC6}">
      <dsp:nvSpPr>
        <dsp:cNvPr id="0" name=""/>
        <dsp:cNvSpPr/>
      </dsp:nvSpPr>
      <dsp:spPr>
        <a:xfrm>
          <a:off x="0" y="745942"/>
          <a:ext cx="3934018" cy="70887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Konzeptentwicklung: </a:t>
          </a:r>
          <a:endParaRPr lang="en-US" sz="2000" kern="1200" dirty="0"/>
        </a:p>
      </dsp:txBody>
      <dsp:txXfrm>
        <a:off x="34605" y="780547"/>
        <a:ext cx="3864808" cy="639667"/>
      </dsp:txXfrm>
    </dsp:sp>
    <dsp:sp modelId="{419DE25F-734F-4A33-ABD2-2024E21EE28D}">
      <dsp:nvSpPr>
        <dsp:cNvPr id="0" name=""/>
        <dsp:cNvSpPr/>
      </dsp:nvSpPr>
      <dsp:spPr>
        <a:xfrm rot="5400000">
          <a:off x="7147372" y="-1652202"/>
          <a:ext cx="567101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Untersuchung und Auswahl von möglichen Lösungsansätzen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1588836"/>
        <a:ext cx="6966126" cy="511733"/>
      </dsp:txXfrm>
    </dsp:sp>
    <dsp:sp modelId="{1236CA86-0194-4451-BF7E-2A5A66AAE10B}">
      <dsp:nvSpPr>
        <dsp:cNvPr id="0" name=""/>
        <dsp:cNvSpPr/>
      </dsp:nvSpPr>
      <dsp:spPr>
        <a:xfrm>
          <a:off x="0" y="1490263"/>
          <a:ext cx="3934018" cy="70887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Infrastruktur: </a:t>
          </a:r>
          <a:endParaRPr lang="en-US" sz="2000" kern="1200" dirty="0"/>
        </a:p>
      </dsp:txBody>
      <dsp:txXfrm>
        <a:off x="34605" y="1524868"/>
        <a:ext cx="3864808" cy="639667"/>
      </dsp:txXfrm>
    </dsp:sp>
    <dsp:sp modelId="{9F56E929-954F-4EA6-8D29-9C91202123EE}">
      <dsp:nvSpPr>
        <dsp:cNvPr id="0" name=""/>
        <dsp:cNvSpPr/>
      </dsp:nvSpPr>
      <dsp:spPr>
        <a:xfrm rot="5400000">
          <a:off x="7147372" y="-907881"/>
          <a:ext cx="567101" cy="69938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Erstellung eines groben Projektkonzepts mit Schwerpunkt auf der Lösungsstrategie</a:t>
          </a:r>
          <a:endParaRPr lang="en-US" sz="1600" kern="1200" dirty="0"/>
        </a:p>
      </dsp:txBody>
      <dsp:txXfrm rot="-5400000">
        <a:off x="3934018" y="2333157"/>
        <a:ext cx="6966126" cy="511733"/>
      </dsp:txXfrm>
    </dsp:sp>
    <dsp:sp modelId="{126E4E56-398C-4337-BF19-1F1DCD539A51}">
      <dsp:nvSpPr>
        <dsp:cNvPr id="0" name=""/>
        <dsp:cNvSpPr/>
      </dsp:nvSpPr>
      <dsp:spPr>
        <a:xfrm>
          <a:off x="0" y="2234585"/>
          <a:ext cx="3934018" cy="70887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Qualitätssicherung: </a:t>
          </a:r>
          <a:endParaRPr lang="en-US" sz="2000" kern="1200" dirty="0"/>
        </a:p>
      </dsp:txBody>
      <dsp:txXfrm>
        <a:off x="34605" y="2269190"/>
        <a:ext cx="3864808" cy="639667"/>
      </dsp:txXfrm>
    </dsp:sp>
    <dsp:sp modelId="{330E8DD0-A0A2-47B5-B682-50AD4302602C}">
      <dsp:nvSpPr>
        <dsp:cNvPr id="0" name=""/>
        <dsp:cNvSpPr/>
      </dsp:nvSpPr>
      <dsp:spPr>
        <a:xfrm rot="5400000">
          <a:off x="7147372" y="-163560"/>
          <a:ext cx="567101" cy="6993810"/>
        </a:xfrm>
        <a:prstGeom prst="round2SameRect">
          <a:avLst/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Bewertung der Wirtschaftlichkeit und Kosten-Nutzen-Analyse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3934018" y="3077478"/>
        <a:ext cx="6966126" cy="511733"/>
      </dsp:txXfrm>
    </dsp:sp>
    <dsp:sp modelId="{0C4F8CDC-886F-43E9-8DB2-0AC53763A668}">
      <dsp:nvSpPr>
        <dsp:cNvPr id="0" name=""/>
        <dsp:cNvSpPr/>
      </dsp:nvSpPr>
      <dsp:spPr>
        <a:xfrm>
          <a:off x="0" y="2978906"/>
          <a:ext cx="3934018" cy="70887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Kommunikation: </a:t>
          </a:r>
          <a:endParaRPr lang="en-US" sz="2000" kern="1200" dirty="0"/>
        </a:p>
      </dsp:txBody>
      <dsp:txXfrm>
        <a:off x="34605" y="3013511"/>
        <a:ext cx="3864808" cy="639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B5475-2B43-4C92-9F14-8A5283B60F82}" type="datetimeFigureOut">
              <a:rPr lang="de-CH" smtClean="0"/>
              <a:t>07.11.2023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38662-07C5-4E70-8F13-A85319687D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858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B3118-4558-88F2-731B-F99A4F79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4387B3-C8D5-6A38-3618-21855F5AC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1F787E-EDAD-5C88-3647-D3B1C7814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2902B-74D0-44EB-A9E7-33351AFDDE80}" type="datetime1">
              <a:rPr lang="de-CH" smtClean="0"/>
              <a:t>07.11.2023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23AC19-0F0C-9B9D-07B1-458049F5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3EEABE-A9A9-BA49-67DA-2181E16B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969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61AAC-F382-9E09-FED7-39557979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E5E5739-DE11-4D94-E7E1-3AB8DD3C1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772979-4FBE-BE16-1D7A-13D69F2E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5AFE-529E-45D1-B8AB-8D598638A7B9}" type="datetime1">
              <a:rPr lang="de-CH" smtClean="0"/>
              <a:t>07.11.2023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A97945-7F4E-267F-F66F-24B07E8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479C90-8618-980C-609C-5C73EFFD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17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3DF1E6-B2E9-07D4-754C-D7D8B1D77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D17C26-1EDF-15F5-6350-2C7B53667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FE1622-FC13-79E1-CEA3-0EE1E083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30274-3767-4496-BF02-99D96E303CD3}" type="datetime1">
              <a:rPr lang="de-CH" smtClean="0"/>
              <a:t>07.11.2023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A956E4-D7CF-C99D-BB64-74AB8A2D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116A86-FB4C-15D5-759B-DA0FCCF6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8275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47F47-1720-DECA-A659-BA62F6F4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DFAD3C-31A0-5D11-5DC4-4AEA38923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FFF12D-2422-EAE5-84D3-E2973FAF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0988-3F22-499A-8BC7-8430B3BCAA02}" type="datetime1">
              <a:rPr lang="de-CH" smtClean="0"/>
              <a:t>07.11.2023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E80510-04A0-D99D-1BC5-1488D5CC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4D6509-C767-5DF3-4A05-D62A8A18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6847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B01B8-50FA-14F0-20E0-F59A75C4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93113D-E40E-922B-D459-E5FD2B1BE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606E1-D497-277E-20EE-C88FB289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AAEA-0426-401E-BA66-EFA766084EF1}" type="datetime1">
              <a:rPr lang="de-CH" smtClean="0"/>
              <a:t>07.11.2023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87DB29-CFCD-7CCA-7801-59C1AA59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4B8E9E-86F1-9B16-48DB-42D52C5E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886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C801D-A0A1-7191-2FB4-F6038564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C9DCC8-6161-FAC8-94F9-E7F870C1F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EA7BB0-0D5C-3027-0B80-D87FA6918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A2C71F-319C-D3D9-5675-30BEC06FC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975B-57F0-42DD-B761-F8998DA9DA36}" type="datetime1">
              <a:rPr lang="de-CH" smtClean="0"/>
              <a:t>07.11.2023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B7B0AA-D298-4B8E-E79B-6BDDD268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0177F3-338C-3172-973E-62EDF228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156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1C37B-EA8B-1713-4E11-6B5D2BA6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81529-8E88-B8B2-A4AA-3E0A52C3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7909F5-953B-E2BA-6793-443386191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0E85B28-5B2F-7916-28AA-9FEFC52D7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AC8EACC-8850-6F4A-B342-C6D8627C6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4EF91E-32F2-2B9F-AD92-43A8D03B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5BBB6-BD17-4DAD-96D3-00D3F0B4397A}" type="datetime1">
              <a:rPr lang="de-CH" smtClean="0"/>
              <a:t>07.11.2023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9A9CB1-6FD7-8B81-0EA7-ECDDE79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2CFB418-7DD6-3683-E85D-BDBD48CF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220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BF8CC-EBBC-BEF7-8518-C07020FD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F18396-E722-116C-E88A-63DDD29F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AB00-55BC-4088-B450-36A3B3BB7437}" type="datetime1">
              <a:rPr lang="de-CH" smtClean="0"/>
              <a:t>07.11.2023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879E45-9254-91EA-9022-EC2FF68D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EA946-B9C1-0577-CBA9-CAA8136C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46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7A527A6-09A0-9D38-7261-2AD99FA5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B6FA-2F0F-436A-BFC1-03770CC0A971}" type="datetime1">
              <a:rPr lang="de-CH" smtClean="0"/>
              <a:t>07.11.2023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ABDB19-41EC-4983-AFE5-39C39C58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E20823-1C19-2899-C9C1-00BE8288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470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26830-9091-CE60-A997-FE44F330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C09A8-B4B3-ADEE-8EAC-BECA62CB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44ABE7-A0B1-AA2A-AA4F-80435D55F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0FF6DE-C2F9-24E1-E33C-49D4FA4C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01E7-F151-4503-BC87-09BE1E541AEA}" type="datetime1">
              <a:rPr lang="de-CH" smtClean="0"/>
              <a:t>07.11.2023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30A8A0-FBC4-1414-EFF2-412A460F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6806C9-48CD-4CC0-54D6-DE7D6610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64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B3553-1535-A66E-D8C1-75A6442B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A157D6-4A9C-FA0B-CBFA-1BEFE9E47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414116-F5FC-4B74-39E3-82BF2DD71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893983-F3EA-FDB8-0EE3-A5EEEB05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CC90-B6C9-4AC9-99BC-B6D519CD406D}" type="datetime1">
              <a:rPr lang="de-CH" smtClean="0"/>
              <a:t>07.11.2023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0AD197-4278-DF26-7761-A2FF5EB2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D4249A-DCF0-AFBE-5402-2FD23357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501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8F6291-E7D6-AB59-B8F1-DD4FFE54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586055-C420-3AA5-5245-D6479DBF0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78661-EF8D-177D-5C16-17C1E5258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F770F-E111-49AA-B7E7-A553107EB04C}" type="datetime1">
              <a:rPr lang="de-CH" smtClean="0"/>
              <a:t>07.11.2023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703522-876B-4110-8A8F-491513CBA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06E8B8-5DA7-32C3-0823-66C7E80E6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E3ECD-D13A-4A3F-A131-9C0B25EA35D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381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it einem Router verbundene Netzwerkkabel">
            <a:extLst>
              <a:ext uri="{FF2B5EF4-FFF2-40B4-BE49-F238E27FC236}">
                <a16:creationId xmlns:a16="http://schemas.microsoft.com/office/drawing/2014/main" id="{367531C7-B9AF-1BE1-9E4F-3F7128F31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2E91ED-3383-11A5-E56A-EB359A28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dirty="0">
                <a:solidFill>
                  <a:srgbClr val="FFFFFF"/>
                </a:solidFill>
              </a:rPr>
              <a:t>Modul 306</a:t>
            </a:r>
            <a:br>
              <a:rPr lang="de-DE" sz="5200" dirty="0">
                <a:solidFill>
                  <a:srgbClr val="FFFFFF"/>
                </a:solidFill>
              </a:rPr>
            </a:br>
            <a:r>
              <a:rPr lang="de-DE" sz="5200" dirty="0">
                <a:solidFill>
                  <a:srgbClr val="FFFFFF"/>
                </a:solidFill>
              </a:rPr>
              <a:t>Fallstudie</a:t>
            </a:r>
            <a:endParaRPr lang="de-CH" sz="52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C87C474-E8D1-451D-CB55-9D6FECFBE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Winterleitner</a:t>
            </a:r>
            <a:r>
              <a:rPr lang="de-DE" dirty="0">
                <a:solidFill>
                  <a:srgbClr val="FFFFFF"/>
                </a:solidFill>
              </a:rPr>
              <a:t> Dominik, Gertsch Noah, Heuberger Kristian</a:t>
            </a:r>
            <a:endParaRPr lang="de-CH" dirty="0">
              <a:solidFill>
                <a:srgbClr val="FFFFF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82350FF-78B1-A636-606F-F2168EE75CAB}"/>
              </a:ext>
            </a:extLst>
          </p:cNvPr>
          <p:cNvSpPr txBox="1"/>
          <p:nvPr/>
        </p:nvSpPr>
        <p:spPr>
          <a:xfrm>
            <a:off x="-67734" y="-30831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07.11.2023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4BDBC2-C303-5280-D09E-95D569F5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135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D49CFA-A0E0-502A-FE2E-26A22967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de-DE" sz="3100">
                <a:solidFill>
                  <a:srgbClr val="FFFFFF"/>
                </a:solidFill>
              </a:rPr>
              <a:t>Welche Phasen des IT-Projektes Hotelneubau können sie erkennen?</a:t>
            </a:r>
            <a:endParaRPr lang="de-CH" sz="31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2BCE521-5EC6-47BE-BE99-E956C4421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22662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BE3DBE-C1D2-345E-54EC-E19C6A39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092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40D9FF-EAC6-BB11-56FE-FBFE4130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Initalisierung</a:t>
            </a:r>
            <a:endParaRPr lang="de-CH" sz="40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1AFD868-FFAE-BABB-060A-CD963FAC9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5768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ED7FD6-1E34-6A72-96C5-CF460F9D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41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483904-46D7-2C2F-FDE9-AFB42375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Konzept</a:t>
            </a:r>
            <a:endParaRPr lang="de-CH" sz="40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0E9783A-BA2A-C726-CC33-7D6A781C8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30078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B12D69-9B9A-2D06-CDDB-51AEE881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563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1A6B3B-FD1B-1EDF-B4C5-5A9CDB2F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Aktuelle Phase des Projektes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5A23CD-BF31-F81A-7084-C1B74640D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de-CH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Wir sind in der Realisierungsphase</a:t>
            </a:r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6AEE907D-70EA-ADA1-4DDB-F3CBBC521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1137" y="1966293"/>
            <a:ext cx="8729724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356938-FC9A-79BE-DABE-C4CB91AE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855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89F7D2-35EA-B1CC-2242-FEB033D3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Begründung</a:t>
            </a:r>
            <a:endParaRPr lang="de-CH" sz="40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ECF42F27-3A91-24AE-BAAE-C026D6438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1891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6C4363-14BE-9628-2B51-CAA500FA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452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3C7E6F-D7D4-F247-DC69-5F23398A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Nächste Schritte</a:t>
            </a:r>
            <a:endParaRPr lang="de-CH" sz="40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EA860B4C-3128-2F67-76BB-35081C0C0A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18104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D6EE16-3F3D-25E0-E797-533A976E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21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B2390F-ED15-956E-04FE-A1AA761C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Aktuelle Probleme</a:t>
            </a:r>
            <a:endParaRPr lang="de-CH" sz="4000">
              <a:solidFill>
                <a:srgbClr val="FFFFFF"/>
              </a:solidFill>
            </a:endParaRPr>
          </a:p>
        </p:txBody>
      </p:sp>
      <p:graphicFrame>
        <p:nvGraphicFramePr>
          <p:cNvPr id="32" name="Inhaltsplatzhalter 2">
            <a:extLst>
              <a:ext uri="{FF2B5EF4-FFF2-40B4-BE49-F238E27FC236}">
                <a16:creationId xmlns:a16="http://schemas.microsoft.com/office/drawing/2014/main" id="{3BA45BEF-59B0-99E1-D6AA-1AE51A76A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96813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CD1AF5-95B3-6151-5D86-22FBE8C7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80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483904-46D7-2C2F-FDE9-AFB42375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38" y="335318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Einführung</a:t>
            </a:r>
            <a:endParaRPr lang="de-CH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0E9783A-BA2A-C726-CC33-7D6A781C8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91310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B23C25-E1A7-409A-3117-EEE709F7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3ECD-D13A-4A3F-A131-9C0B25EA35D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558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030C5550C01864081C698ECF8C2CA64" ma:contentTypeVersion="17" ma:contentTypeDescription="Ein neues Dokument erstellen." ma:contentTypeScope="" ma:versionID="0fb341bf42d6f9a18d103b413e6af9d9">
  <xsd:schema xmlns:xsd="http://www.w3.org/2001/XMLSchema" xmlns:xs="http://www.w3.org/2001/XMLSchema" xmlns:p="http://schemas.microsoft.com/office/2006/metadata/properties" xmlns:ns3="6d255090-9a15-4bb0-b301-d184c66720fe" xmlns:ns4="8a1f508a-ae5a-4e86-98e5-03b4b72694b8" targetNamespace="http://schemas.microsoft.com/office/2006/metadata/properties" ma:root="true" ma:fieldsID="a206315e3a6be3deeeb949badba1e6bd" ns3:_="" ns4:_="">
    <xsd:import namespace="6d255090-9a15-4bb0-b301-d184c66720fe"/>
    <xsd:import namespace="8a1f508a-ae5a-4e86-98e5-03b4b72694b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  <xsd:element ref="ns4:MediaLengthInSecond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255090-9a15-4bb0-b301-d184c66720f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f508a-ae5a-4e86-98e5-03b4b72694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a1f508a-ae5a-4e86-98e5-03b4b72694b8" xsi:nil="true"/>
  </documentManagement>
</p:properties>
</file>

<file path=customXml/itemProps1.xml><?xml version="1.0" encoding="utf-8"?>
<ds:datastoreItem xmlns:ds="http://schemas.openxmlformats.org/officeDocument/2006/customXml" ds:itemID="{E91E5020-5A1E-42BF-B5BC-A7CEC6F397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255090-9a15-4bb0-b301-d184c66720fe"/>
    <ds:schemaRef ds:uri="8a1f508a-ae5a-4e86-98e5-03b4b72694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6DF657-07F0-49BC-BB85-18649EDBA8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25CFF0-A515-4C92-ABE1-EEFB1E7F0D48}">
  <ds:schemaRefs>
    <ds:schemaRef ds:uri="http://purl.org/dc/dcmitype/"/>
    <ds:schemaRef ds:uri="http://schemas.microsoft.com/office/2006/documentManagement/types"/>
    <ds:schemaRef ds:uri="6d255090-9a15-4bb0-b301-d184c66720fe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a1f508a-ae5a-4e86-98e5-03b4b72694b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Breitbild</PresentationFormat>
  <Paragraphs>66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Modul 306 Fallstudie</vt:lpstr>
      <vt:lpstr>Welche Phasen des IT-Projektes Hotelneubau können sie erkennen?</vt:lpstr>
      <vt:lpstr>Initalisierung</vt:lpstr>
      <vt:lpstr>Konzept</vt:lpstr>
      <vt:lpstr>Aktuelle Phase des Projektes</vt:lpstr>
      <vt:lpstr>Begründung</vt:lpstr>
      <vt:lpstr>Nächste Schritte</vt:lpstr>
      <vt:lpstr>Aktuelle Probleme</vt:lpstr>
      <vt:lpstr>Einführung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 306 Fallstudie</dc:title>
  <dc:creator>Heuberger Kristian</dc:creator>
  <cp:lastModifiedBy>Heuberger Kristian</cp:lastModifiedBy>
  <cp:revision>8</cp:revision>
  <dcterms:created xsi:type="dcterms:W3CDTF">2023-10-31T14:51:38Z</dcterms:created>
  <dcterms:modified xsi:type="dcterms:W3CDTF">2023-11-07T09:40:23Z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0x0101006030C5550C01864081C698ECF8C2CA64</vt:lpwstr>
  </property>
</Properties>
</file>